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4.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5.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6.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8.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9.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11.xml" ContentType="application/vnd.openxmlformats-officedocument.theme+xml"/>
  <Override PartName="/ppt/tags/tag2.xml" ContentType="application/vnd.openxmlformats-officedocument.presentationml.tags+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theme/theme1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Override1.xml" ContentType="application/vnd.openxmlformats-officedocument.themeOverride+xml"/>
  <Override PartName="/ppt/tags/tag12.xml" ContentType="application/vnd.openxmlformats-officedocument.presentationml.tags+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473" r:id="rId5"/>
    <p:sldMasterId id="2147484509" r:id="rId6"/>
    <p:sldMasterId id="2147484554" r:id="rId7"/>
    <p:sldMasterId id="2147484589" r:id="rId8"/>
    <p:sldMasterId id="2147484614" r:id="rId9"/>
    <p:sldMasterId id="2147484628" r:id="rId10"/>
    <p:sldMasterId id="2147484649" r:id="rId11"/>
    <p:sldMasterId id="2147484670" r:id="rId12"/>
    <p:sldMasterId id="2147484692" r:id="rId13"/>
    <p:sldMasterId id="2147484717" r:id="rId14"/>
    <p:sldMasterId id="2147484743" r:id="rId15"/>
  </p:sldMasterIdLst>
  <p:notesMasterIdLst>
    <p:notesMasterId r:id="rId46"/>
  </p:notesMasterIdLst>
  <p:handoutMasterIdLst>
    <p:handoutMasterId r:id="rId47"/>
  </p:handoutMasterIdLst>
  <p:sldIdLst>
    <p:sldId id="393" r:id="rId16"/>
    <p:sldId id="394" r:id="rId17"/>
    <p:sldId id="395" r:id="rId18"/>
    <p:sldId id="396" r:id="rId19"/>
    <p:sldId id="388" r:id="rId20"/>
    <p:sldId id="362" r:id="rId21"/>
    <p:sldId id="364" r:id="rId22"/>
    <p:sldId id="365" r:id="rId23"/>
    <p:sldId id="391" r:id="rId24"/>
    <p:sldId id="392" r:id="rId25"/>
    <p:sldId id="366" r:id="rId26"/>
    <p:sldId id="360" r:id="rId27"/>
    <p:sldId id="371" r:id="rId28"/>
    <p:sldId id="382" r:id="rId29"/>
    <p:sldId id="369" r:id="rId30"/>
    <p:sldId id="370" r:id="rId31"/>
    <p:sldId id="398" r:id="rId32"/>
    <p:sldId id="372" r:id="rId33"/>
    <p:sldId id="376" r:id="rId34"/>
    <p:sldId id="373" r:id="rId35"/>
    <p:sldId id="399" r:id="rId36"/>
    <p:sldId id="377" r:id="rId37"/>
    <p:sldId id="400" r:id="rId38"/>
    <p:sldId id="401" r:id="rId39"/>
    <p:sldId id="402" r:id="rId40"/>
    <p:sldId id="380" r:id="rId41"/>
    <p:sldId id="375" r:id="rId42"/>
    <p:sldId id="390" r:id="rId43"/>
    <p:sldId id="397" r:id="rId44"/>
    <p:sldId id="378" r:id="rId45"/>
  </p:sldIdLst>
  <p:sldSz cx="12436475" cy="6986588"/>
  <p:notesSz cx="6858000" cy="9144000"/>
  <p:defaultTex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Architect" id="{D98F036E-377D-4707-A1D4-B17ED7C83651}">
          <p14:sldIdLst>
            <p14:sldId id="393"/>
            <p14:sldId id="394"/>
            <p14:sldId id="395"/>
            <p14:sldId id="396"/>
            <p14:sldId id="388"/>
          </p14:sldIdLst>
        </p14:section>
        <p14:section name="What is DevOps?" id="{97BCC1E6-4956-41A2-B0AD-D9AB40DD30C7}">
          <p14:sldIdLst>
            <p14:sldId id="362"/>
            <p14:sldId id="364"/>
            <p14:sldId id="365"/>
            <p14:sldId id="391"/>
            <p14:sldId id="392"/>
          </p14:sldIdLst>
        </p14:section>
        <p14:section name="DevOps with VSTS" id="{AEDFEB8A-3D80-45CD-AA8B-60CDF8F8DFE1}">
          <p14:sldIdLst>
            <p14:sldId id="366"/>
            <p14:sldId id="360"/>
            <p14:sldId id="371"/>
            <p14:sldId id="382"/>
          </p14:sldIdLst>
        </p14:section>
        <p14:section name="Security" id="{52D12DF2-E537-4826-8D3B-298D76CC08C5}">
          <p14:sldIdLst>
            <p14:sldId id="369"/>
            <p14:sldId id="370"/>
            <p14:sldId id="398"/>
          </p14:sldIdLst>
        </p14:section>
        <p14:section name="Customer Stories" id="{33545C84-B12C-4D06-BE48-A863C832D1EA}">
          <p14:sldIdLst>
            <p14:sldId id="372"/>
            <p14:sldId id="376"/>
            <p14:sldId id="373"/>
          </p14:sldIdLst>
        </p14:section>
        <p14:section name="Resources" id="{84281773-BB01-4A23-B15A-6C1C3894D70F}">
          <p14:sldIdLst>
            <p14:sldId id="399"/>
            <p14:sldId id="377"/>
            <p14:sldId id="400"/>
            <p14:sldId id="401"/>
            <p14:sldId id="402"/>
            <p14:sldId id="380"/>
            <p14:sldId id="375"/>
            <p14:sldId id="390"/>
            <p14:sldId id="397"/>
          </p14:sldIdLst>
        </p14:section>
        <p14:section name="Wrap up" id="{ADD1BFC6-04EB-44BA-9459-A0DFEAD6BF23}">
          <p14:sldIdLst>
            <p14:sldId id="37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ichael Köster" initials="MK" lastIdx="6" clrIdx="2">
    <p:extLst>
      <p:ext uri="{19B8F6BF-5375-455C-9EA6-DF929625EA0E}">
        <p15:presenceInfo xmlns:p15="http://schemas.microsoft.com/office/powerpoint/2012/main" userId="S-1-5-21-1721254763-462695806-1538882281-1180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2050"/>
    <a:srgbClr val="0078D7"/>
    <a:srgbClr val="E6E6E6"/>
    <a:srgbClr val="68217A"/>
    <a:srgbClr val="5C2D91"/>
    <a:srgbClr val="D69900"/>
    <a:srgbClr val="F5F5F5"/>
    <a:srgbClr val="505050"/>
    <a:srgbClr val="1989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67070" autoAdjust="0"/>
  </p:normalViewPr>
  <p:slideViewPr>
    <p:cSldViewPr snapToGrid="0">
      <p:cViewPr varScale="1">
        <p:scale>
          <a:sx n="73" d="100"/>
          <a:sy n="73" d="100"/>
        </p:scale>
        <p:origin x="792" y="62"/>
      </p:cViewPr>
      <p:guideLst/>
    </p:cSldViewPr>
  </p:slideViewPr>
  <p:notesTextViewPr>
    <p:cViewPr>
      <p:scale>
        <a:sx n="3" d="2"/>
        <a:sy n="3" d="2"/>
      </p:scale>
      <p:origin x="0" y="0"/>
    </p:cViewPr>
  </p:notesTextViewPr>
  <p:sorterViewPr>
    <p:cViewPr>
      <p:scale>
        <a:sx n="14553" d="20000"/>
        <a:sy n="14553" d="20000"/>
      </p:scale>
      <p:origin x="0" y="-346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Master" Target="slideMasters/slideMaster10.xml" Id="rId13" /><Relationship Type="http://schemas.openxmlformats.org/officeDocument/2006/relationships/slide" Target="slides/slide3.xml" Id="rId18" /><Relationship Type="http://schemas.openxmlformats.org/officeDocument/2006/relationships/slide" Target="slides/slide11.xml" Id="rId26" /><Relationship Type="http://schemas.openxmlformats.org/officeDocument/2006/relationships/slide" Target="slides/slide24.xml" Id="rId39" /><Relationship Type="http://schemas.openxmlformats.org/officeDocument/2006/relationships/slide" Target="slides/slide6.xml" Id="rId21" /><Relationship Type="http://schemas.openxmlformats.org/officeDocument/2006/relationships/slide" Target="slides/slide19.xml" Id="rId34" /><Relationship Type="http://schemas.openxmlformats.org/officeDocument/2006/relationships/slide" Target="slides/slide27.xml" Id="rId42" /><Relationship Type="http://schemas.openxmlformats.org/officeDocument/2006/relationships/handoutMaster" Target="handoutMasters/handoutMaster1.xml" Id="rId47" /><Relationship Type="http://schemas.openxmlformats.org/officeDocument/2006/relationships/viewProps" Target="viewProps.xml" Id="rId50" /><Relationship Type="http://schemas.openxmlformats.org/officeDocument/2006/relationships/slideMaster" Target="slideMasters/slideMaster4.xml" Id="rId7" /><Relationship Type="http://schemas.openxmlformats.org/officeDocument/2006/relationships/customXml" Target="../customXml/item2.xml" Id="rId2" /><Relationship Type="http://schemas.openxmlformats.org/officeDocument/2006/relationships/slide" Target="slides/slide1.xml" Id="rId16" /><Relationship Type="http://schemas.openxmlformats.org/officeDocument/2006/relationships/slide" Target="slides/slide14.xml" Id="rId29" /><Relationship Type="http://schemas.openxmlformats.org/officeDocument/2006/relationships/slideMaster" Target="slideMasters/slideMaster8.xml" Id="rId11" /><Relationship Type="http://schemas.openxmlformats.org/officeDocument/2006/relationships/slide" Target="slides/slide9.xml" Id="rId24" /><Relationship Type="http://schemas.openxmlformats.org/officeDocument/2006/relationships/slide" Target="slides/slide17.xml" Id="rId32" /><Relationship Type="http://schemas.openxmlformats.org/officeDocument/2006/relationships/slide" Target="slides/slide22.xml" Id="rId37" /><Relationship Type="http://schemas.openxmlformats.org/officeDocument/2006/relationships/slide" Target="slides/slide25.xml" Id="rId40" /><Relationship Type="http://schemas.openxmlformats.org/officeDocument/2006/relationships/slide" Target="slides/slide30.xml" Id="rId45" /><Relationship Type="http://schemas.openxmlformats.org/officeDocument/2006/relationships/slideMaster" Target="slideMasters/slideMaster2.xml" Id="rId5" /><Relationship Type="http://schemas.openxmlformats.org/officeDocument/2006/relationships/slideMaster" Target="slideMasters/slideMaster7.xml" Id="rId10" /><Relationship Type="http://schemas.openxmlformats.org/officeDocument/2006/relationships/slide" Target="slides/slide4.xml" Id="rId19" /><Relationship Type="http://schemas.openxmlformats.org/officeDocument/2006/relationships/slide" Target="slides/slide16.xml" Id="rId31" /><Relationship Type="http://schemas.openxmlformats.org/officeDocument/2006/relationships/slide" Target="slides/slide29.xml" Id="rId44" /><Relationship Type="http://schemas.openxmlformats.org/officeDocument/2006/relationships/tableStyles" Target="tableStyles.xml" Id="rId52" /><Relationship Type="http://schemas.openxmlformats.org/officeDocument/2006/relationships/slideMaster" Target="slideMasters/slideMaster1.xml" Id="rId4" /><Relationship Type="http://schemas.openxmlformats.org/officeDocument/2006/relationships/slideMaster" Target="slideMasters/slideMaster6.xml" Id="rId9" /><Relationship Type="http://schemas.openxmlformats.org/officeDocument/2006/relationships/slideMaster" Target="slideMasters/slideMaster11.xml" Id="rId14" /><Relationship Type="http://schemas.openxmlformats.org/officeDocument/2006/relationships/slide" Target="slides/slide7.xml" Id="rId22" /><Relationship Type="http://schemas.openxmlformats.org/officeDocument/2006/relationships/slide" Target="slides/slide12.xml" Id="rId27" /><Relationship Type="http://schemas.openxmlformats.org/officeDocument/2006/relationships/slide" Target="slides/slide15.xml" Id="rId30" /><Relationship Type="http://schemas.openxmlformats.org/officeDocument/2006/relationships/slide" Target="slides/slide20.xml" Id="rId35" /><Relationship Type="http://schemas.openxmlformats.org/officeDocument/2006/relationships/slide" Target="slides/slide28.xml" Id="rId43" /><Relationship Type="http://schemas.openxmlformats.org/officeDocument/2006/relationships/commentAuthors" Target="commentAuthors.xml" Id="rId48" /><Relationship Type="http://schemas.openxmlformats.org/officeDocument/2006/relationships/slideMaster" Target="slideMasters/slideMaster5.xml" Id="rId8" /><Relationship Type="http://schemas.openxmlformats.org/officeDocument/2006/relationships/theme" Target="theme/theme1.xml" Id="rId51" /><Relationship Type="http://schemas.openxmlformats.org/officeDocument/2006/relationships/customXml" Target="../customXml/item3.xml" Id="rId3" /><Relationship Type="http://schemas.openxmlformats.org/officeDocument/2006/relationships/slideMaster" Target="slideMasters/slideMaster9.xml" Id="rId12" /><Relationship Type="http://schemas.openxmlformats.org/officeDocument/2006/relationships/slide" Target="slides/slide2.xml" Id="rId17" /><Relationship Type="http://schemas.openxmlformats.org/officeDocument/2006/relationships/slide" Target="slides/slide10.xml" Id="rId25" /><Relationship Type="http://schemas.openxmlformats.org/officeDocument/2006/relationships/slide" Target="slides/slide18.xml" Id="rId33" /><Relationship Type="http://schemas.openxmlformats.org/officeDocument/2006/relationships/slide" Target="slides/slide23.xml" Id="rId38" /><Relationship Type="http://schemas.openxmlformats.org/officeDocument/2006/relationships/notesMaster" Target="notesMasters/notesMaster1.xml" Id="rId46" /><Relationship Type="http://schemas.openxmlformats.org/officeDocument/2006/relationships/slide" Target="slides/slide5.xml" Id="rId20" /><Relationship Type="http://schemas.openxmlformats.org/officeDocument/2006/relationships/slide" Target="slides/slide26.xml" Id="rId41" /><Relationship Type="http://schemas.microsoft.com/office/2015/10/relationships/revisionInfo" Target="revisionInfo.xml" Id="rId54" /><Relationship Type="http://schemas.openxmlformats.org/officeDocument/2006/relationships/customXml" Target="../customXml/item1.xml" Id="rId1" /><Relationship Type="http://schemas.openxmlformats.org/officeDocument/2006/relationships/slideMaster" Target="slideMasters/slideMaster3.xml" Id="rId6" /><Relationship Type="http://schemas.openxmlformats.org/officeDocument/2006/relationships/slideMaster" Target="slideMasters/slideMaster12.xml" Id="rId15" /><Relationship Type="http://schemas.openxmlformats.org/officeDocument/2006/relationships/slide" Target="slides/slide8.xml" Id="rId23" /><Relationship Type="http://schemas.openxmlformats.org/officeDocument/2006/relationships/slide" Target="slides/slide13.xml" Id="rId28" /><Relationship Type="http://schemas.openxmlformats.org/officeDocument/2006/relationships/slide" Target="slides/slide21.xml" Id="rId36" /><Relationship Type="http://schemas.openxmlformats.org/officeDocument/2006/relationships/presProps" Target="presProps.xml" Id="rId49" /></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unplanned work</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6FD0-4F0F-A8C3-A5F9162FE51E}"/>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6FD0-4F0F-A8C3-A5F9162FE51E}"/>
              </c:ext>
            </c:extLst>
          </c:dPt>
          <c:cat>
            <c:numRef>
              <c:f>Sheet1!$A$2:$A$5</c:f>
              <c:numCache>
                <c:formatCode>General</c:formatCode>
                <c:ptCount val="4"/>
              </c:numCache>
            </c:numRef>
          </c:cat>
          <c:val>
            <c:numRef>
              <c:f>Sheet1!$B$2:$B$5</c:f>
              <c:numCache>
                <c:formatCode>General</c:formatCode>
                <c:ptCount val="4"/>
                <c:pt idx="0">
                  <c:v>22</c:v>
                </c:pt>
                <c:pt idx="1">
                  <c:v>78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29</c:v>
                </c:pt>
                <c:pt idx="1">
                  <c:v>73</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50</c:v>
                </c:pt>
                <c:pt idx="1">
                  <c:v>50</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75.2</c:v>
                </c:pt>
                <c:pt idx="1">
                  <c:v>24.8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6/5/2018</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77825" y="685800"/>
            <a:ext cx="61023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6/5/2018</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21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40" indent="-107896"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475"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274" indent="-149705"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144"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0549" algn="l" defTabSz="932218" rtl="0" eaLnBrk="1" latinLnBrk="0" hangingPunct="1">
      <a:defRPr sz="1199" kern="1200">
        <a:solidFill>
          <a:schemeClr val="tx1"/>
        </a:solidFill>
        <a:latin typeface="+mn-lt"/>
        <a:ea typeface="+mn-ea"/>
        <a:cs typeface="+mn-cs"/>
      </a:defRPr>
    </a:lvl6pPr>
    <a:lvl7pPr marL="2796657" algn="l" defTabSz="932218" rtl="0" eaLnBrk="1" latinLnBrk="0" hangingPunct="1">
      <a:defRPr sz="1199" kern="1200">
        <a:solidFill>
          <a:schemeClr val="tx1"/>
        </a:solidFill>
        <a:latin typeface="+mn-lt"/>
        <a:ea typeface="+mn-ea"/>
        <a:cs typeface="+mn-cs"/>
      </a:defRPr>
    </a:lvl7pPr>
    <a:lvl8pPr marL="3262765" algn="l" defTabSz="932218" rtl="0" eaLnBrk="1" latinLnBrk="0" hangingPunct="1">
      <a:defRPr sz="1199" kern="1200">
        <a:solidFill>
          <a:schemeClr val="tx1"/>
        </a:solidFill>
        <a:latin typeface="+mn-lt"/>
        <a:ea typeface="+mn-ea"/>
        <a:cs typeface="+mn-cs"/>
      </a:defRPr>
    </a:lvl8pPr>
    <a:lvl9pPr marL="3728876" algn="l" defTabSz="932218"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http://aka.ms/certification/70-534</a:t>
            </a:r>
            <a:r>
              <a:rPr lang="en-US" sz="1100"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https://mslibrary.measureup.com/</a:t>
            </a:r>
          </a:p>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14FA6D-5CC1-477D-A0DC-F2245326A31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39344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panose="020B0502040204020203" pitchFamily="34" charset="0"/>
                <a:cs typeface="Segoe UI" panose="020B0502040204020203" pitchFamily="34" charset="0"/>
              </a:rPr>
              <a:t>Digital-minded organizations are adopting DevOps practices as the vehicle for delivering transformation, and are reaping the benefits from doing so.</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High-performing organizations spend </a:t>
            </a:r>
            <a:r>
              <a:rPr lang="en-US" sz="900" b="1" dirty="0">
                <a:latin typeface="Segoe UI" panose="020B0502040204020203" pitchFamily="34" charset="0"/>
                <a:cs typeface="Segoe UI" panose="020B0502040204020203" pitchFamily="34" charset="0"/>
              </a:rPr>
              <a:t>22 percent less time on unplanned work and rework</a:t>
            </a:r>
            <a:r>
              <a:rPr lang="en-US" sz="900" dirty="0">
                <a:latin typeface="Segoe UI" panose="020B0502040204020203" pitchFamily="34" charset="0"/>
                <a:cs typeface="Segoe UI" panose="020B0502040204020203" pitchFamily="34" charset="0"/>
              </a:rPr>
              <a:t>. As a result, they are able to spend </a:t>
            </a:r>
            <a:r>
              <a:rPr lang="en-US" sz="900" b="1" dirty="0">
                <a:latin typeface="Segoe UI" panose="020B0502040204020203" pitchFamily="34" charset="0"/>
                <a:cs typeface="Segoe UI" panose="020B0502040204020203" pitchFamily="34" charset="0"/>
              </a:rPr>
              <a:t>29 percent more time on new work</a:t>
            </a:r>
            <a:r>
              <a:rPr lang="en-US" sz="900" dirty="0">
                <a:latin typeface="Segoe UI" panose="020B0502040204020203" pitchFamily="34" charset="0"/>
                <a:cs typeface="Segoe UI" panose="020B0502040204020203" pitchFamily="34" charset="0"/>
              </a:rPr>
              <a:t>, such as new features or code. They are able to do this because they build quality into each stage of the development process through the use of continuous delivery practices, instead of retrofitting quality at the end of a development cycle.</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 performers spend </a:t>
            </a:r>
            <a:r>
              <a:rPr lang="en-US" sz="900" b="1" dirty="0">
                <a:latin typeface="Segoe UI" panose="020B0502040204020203" pitchFamily="34" charset="0"/>
                <a:cs typeface="Segoe UI" panose="020B0502040204020203" pitchFamily="34" charset="0"/>
              </a:rPr>
              <a:t>50 percent less time remediating security issues </a:t>
            </a:r>
            <a:r>
              <a:rPr lang="en-US" sz="900" dirty="0">
                <a:latin typeface="Segoe UI" panose="020B0502040204020203" pitchFamily="34" charset="0"/>
                <a:cs typeface="Segoe UI" panose="020B0502040204020203" pitchFamily="34" charset="0"/>
              </a:rPr>
              <a:t>than low performers. By better integrating information security objectives into daily work, teams achieve higher levels of IT performance and build more secure systems. </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And a final differentiator – by adopting DevOps standards and practices, employees are </a:t>
            </a:r>
            <a:r>
              <a:rPr lang="en-US" sz="900" b="1" dirty="0">
                <a:latin typeface="Segoe UI" panose="020B0502040204020203" pitchFamily="34" charset="0"/>
                <a:cs typeface="Segoe UI" panose="020B0502040204020203" pitchFamily="34" charset="0"/>
              </a:rPr>
              <a:t>2.2x more likely to recommend their organization</a:t>
            </a:r>
            <a:r>
              <a:rPr lang="en-US" sz="900" dirty="0">
                <a:latin typeface="Segoe UI" panose="020B0502040204020203" pitchFamily="34" charset="0"/>
                <a:cs typeface="Segoe UI" panose="020B0502040204020203" pitchFamily="34" charset="0"/>
              </a:rPr>
              <a:t> as a great place to work.</a:t>
            </a:r>
          </a:p>
          <a:p>
            <a:endParaRPr lang="en-US" sz="900" dirty="0">
              <a:latin typeface="Segoe UI" panose="020B0502040204020203" pitchFamily="34" charset="0"/>
              <a:cs typeface="Segoe UI" panose="020B0502040204020203" pitchFamily="34" charset="0"/>
            </a:endParaRPr>
          </a:p>
          <a:p>
            <a:pPr defTabSz="951901">
              <a:defRPr/>
            </a:pPr>
            <a:r>
              <a:rPr lang="en-US" sz="900" dirty="0">
                <a:latin typeface="Segoe UI" panose="020B0502040204020203" pitchFamily="34" charset="0"/>
                <a:cs typeface="Segoe UI" panose="020B0502040204020203" pitchFamily="34" charset="0"/>
              </a:rPr>
              <a:t>Source: 2016 State of DevOps Report (Puppet &amp; Dora), survey of 4,600 technical professionals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D9790-7D12-455A-99BF-733F0150EF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6781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5036E-61A6-40E3-9B46-7C5604FEEE28}"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11366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Continuously delivering value is about more than just automating deployments.  You must start at the beginning of your development process - what you plan to deliver and how you plan to get there.  In other words, planning and tracking.</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Planning phase]</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Your project starts with an idea and a plan how to turn this idea into reality. </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Agile </a:t>
            </a:r>
            <a:r>
              <a:rPr lang="en-CA" sz="900" kern="1200" dirty="0">
                <a:solidFill>
                  <a:schemeClr val="tx1"/>
                </a:solidFill>
                <a:effectLst/>
                <a:latin typeface="Segoe UI Light" pitchFamily="34" charset="0"/>
                <a:ea typeface="+mn-ea"/>
                <a:cs typeface="+mn-cs"/>
              </a:rPr>
              <a:t>approaches software development by emphasizing incremental delivery, team collaboration, continual</a:t>
            </a:r>
            <a:r>
              <a:rPr lang="en-CA" sz="900" b="1" kern="1200" dirty="0">
                <a:solidFill>
                  <a:schemeClr val="tx1"/>
                </a:solidFill>
                <a:effectLst/>
                <a:latin typeface="Segoe UI Light" pitchFamily="34" charset="0"/>
                <a:ea typeface="+mn-ea"/>
                <a:cs typeface="+mn-cs"/>
              </a:rPr>
              <a:t> planning, tracking </a:t>
            </a:r>
            <a:r>
              <a:rPr lang="en-CA" sz="900" kern="1200" dirty="0">
                <a:solidFill>
                  <a:schemeClr val="tx1"/>
                </a:solidFill>
                <a:effectLst/>
                <a:latin typeface="Segoe UI Light" pitchFamily="34" charset="0"/>
                <a:ea typeface="+mn-ea"/>
                <a:cs typeface="+mn-cs"/>
              </a:rPr>
              <a:t>and </a:t>
            </a:r>
            <a:r>
              <a:rPr lang="en-CA" sz="900" b="1" kern="1200" dirty="0">
                <a:solidFill>
                  <a:schemeClr val="tx1"/>
                </a:solidFill>
                <a:effectLst/>
                <a:latin typeface="Segoe UI Light" pitchFamily="34" charset="0"/>
                <a:ea typeface="+mn-ea"/>
                <a:cs typeface="+mn-cs"/>
              </a:rPr>
              <a:t>learning</a:t>
            </a:r>
            <a:r>
              <a:rPr lang="en-CA" sz="900" kern="1200" dirty="0">
                <a:solidFill>
                  <a:schemeClr val="tx1"/>
                </a:solidFill>
                <a:effectLst/>
                <a:latin typeface="Segoe UI Light" pitchFamily="34" charset="0"/>
                <a:ea typeface="+mn-ea"/>
                <a:cs typeface="+mn-cs"/>
              </a:rPr>
              <a:t>.</a:t>
            </a: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development and test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Although planning starts the process, the development team turns the ideas into features and capabilities during the development and testing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Your development team will use the practice of </a:t>
            </a:r>
            <a:r>
              <a:rPr lang="en-US" sz="900" b="1" kern="1200" dirty="0">
                <a:solidFill>
                  <a:schemeClr val="tx1"/>
                </a:solidFill>
                <a:effectLst/>
                <a:latin typeface="Segoe UI Light" pitchFamily="34" charset="0"/>
                <a:ea typeface="+mn-ea"/>
                <a:cs typeface="+mn-cs"/>
              </a:rPr>
              <a:t>continuous integration</a:t>
            </a:r>
            <a:r>
              <a:rPr lang="en-US" sz="900" kern="1200" dirty="0">
                <a:solidFill>
                  <a:schemeClr val="tx1"/>
                </a:solidFill>
                <a:effectLst/>
                <a:latin typeface="Segoe UI Light" pitchFamily="34" charset="0"/>
                <a:ea typeface="+mn-ea"/>
                <a:cs typeface="+mn-cs"/>
              </a:rPr>
              <a:t> to merge code and automatically run a build process, including tests, whenever they commits a code change.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release]</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Continuous delivery</a:t>
            </a:r>
            <a:r>
              <a:rPr lang="en-US" sz="900" kern="1200" dirty="0">
                <a:solidFill>
                  <a:schemeClr val="tx1"/>
                </a:solidFill>
                <a:effectLst/>
                <a:latin typeface="Segoe UI Light" pitchFamily="34" charset="0"/>
                <a:ea typeface="+mn-ea"/>
                <a:cs typeface="+mn-cs"/>
              </a:rPr>
              <a:t> will deploy your build to testing, pre-production, staging, and other environments in the release process.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gives you quality gates throughout your release pipeline and increases confidence in your code long before production.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monitor]</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Lastly, you need to watch your solution in production. Effective </a:t>
            </a:r>
            <a:r>
              <a:rPr lang="en-CA" sz="900" kern="1200" dirty="0">
                <a:solidFill>
                  <a:schemeClr val="tx1"/>
                </a:solidFill>
                <a:effectLst/>
                <a:latin typeface="Segoe UI Light" pitchFamily="34" charset="0"/>
                <a:ea typeface="+mn-ea"/>
                <a:cs typeface="+mn-cs"/>
              </a:rPr>
              <a:t>monitoring delivers information about your solution’s performance, usage, and issues. </a:t>
            </a:r>
          </a:p>
          <a:p>
            <a:pPr fontAlgn="base"/>
            <a:r>
              <a:rPr lang="en-US" sz="900" kern="1200" dirty="0">
                <a:solidFill>
                  <a:schemeClr val="tx1"/>
                </a:solidFill>
                <a:effectLst/>
                <a:latin typeface="Segoe UI Light" pitchFamily="34" charset="0"/>
                <a:ea typeface="+mn-ea"/>
                <a:cs typeface="+mn-cs"/>
              </a:rPr>
              <a:t>It’s </a:t>
            </a:r>
            <a:r>
              <a:rPr lang="en-CA" sz="900" kern="1200" dirty="0">
                <a:solidFill>
                  <a:schemeClr val="tx1"/>
                </a:solidFill>
                <a:effectLst/>
                <a:latin typeface="Segoe UI Light" pitchFamily="34" charset="0"/>
                <a:ea typeface="+mn-ea"/>
                <a:cs typeface="+mn-cs"/>
              </a:rPr>
              <a:t>essential to enable DevOps teams to deliver at speed, get feedback from production, and increase customers satisfaction, acquisition and retention.</a:t>
            </a:r>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i="1"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other products and end with VSTS]</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​Whether you are targeting the cloud, hybrid cloud, or an on-prem environment, </a:t>
            </a:r>
            <a:r>
              <a:rPr lang="en-US" sz="900" b="1" kern="1200" dirty="0">
                <a:solidFill>
                  <a:schemeClr val="tx1"/>
                </a:solidFill>
                <a:effectLst/>
                <a:latin typeface="Segoe UI Light" pitchFamily="34" charset="0"/>
                <a:ea typeface="+mn-ea"/>
                <a:cs typeface="+mn-cs"/>
              </a:rPr>
              <a:t>Visual Studio Team Services, or VSTS, is the recommended Azure DevOps solution</a:t>
            </a:r>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allows you to plan, monitor, build and deploy to Windows, Unix, Android, or iOS, from .NET, Java, PHP, Python, Ruby, C++, and many other 3</a:t>
            </a:r>
            <a:r>
              <a:rPr lang="en-US" sz="900" kern="1200" baseline="30000" dirty="0">
                <a:solidFill>
                  <a:schemeClr val="tx1"/>
                </a:solidFill>
                <a:effectLst/>
                <a:latin typeface="Segoe UI Light" pitchFamily="34" charset="0"/>
                <a:ea typeface="+mn-ea"/>
                <a:cs typeface="+mn-cs"/>
              </a:rPr>
              <a:t>rd</a:t>
            </a:r>
            <a:r>
              <a:rPr lang="en-US" sz="900" kern="1200" dirty="0">
                <a:solidFill>
                  <a:schemeClr val="tx1"/>
                </a:solidFill>
                <a:effectLst/>
                <a:latin typeface="Segoe UI Light" pitchFamily="34" charset="0"/>
                <a:ea typeface="+mn-ea"/>
                <a:cs typeface="+mn-cs"/>
              </a:rPr>
              <a:t> party and open source products such as Ant, Maven, Gradle, Junit, NUnit, xUnit, and Jasmine.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If you cannot find a task needed for your release pipeline, you can build custom tasks that integrate with VSTS and your continuous integration and continuous deployment. </a:t>
            </a:r>
            <a:endParaRPr lang="en-CA" sz="900" kern="1200" dirty="0">
              <a:solidFill>
                <a:schemeClr val="tx1"/>
              </a:solidFill>
              <a:effectLst/>
              <a:latin typeface="Segoe UI Light" pitchFamily="34" charset="0"/>
              <a:ea typeface="+mn-ea"/>
              <a:cs typeface="+mn-cs"/>
            </a:endParaRPr>
          </a:p>
          <a:p>
            <a:endParaRPr lang="en-CA"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6/5/2018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636812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 and Paid extensions.</a:t>
            </a:r>
          </a:p>
          <a:p>
            <a:r>
              <a:rPr lang="en-US" dirty="0"/>
              <a:t>Jenkins AWS Chef Docker Terraform RedGate</a:t>
            </a:r>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6/5/2018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79772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87042"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87043" name="Header Placeholder 3"/>
          <p:cNvSpPr>
            <a:spLocks noGrp="1"/>
          </p:cNvSpPr>
          <p:nvPr>
            <p:ph type="hdr" sz="quarter"/>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algn="l" defTabSz="97137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charset="0"/>
                <a:ea typeface="ＭＳ Ｐゴシック" charset="0"/>
              </a:rPr>
              <a:t>Data Insights Conversation</a:t>
            </a:r>
          </a:p>
        </p:txBody>
      </p:sp>
      <p:sp>
        <p:nvSpPr>
          <p:cNvPr id="5" name="Footer Placeholder 4"/>
          <p:cNvSpPr>
            <a:spLocks noGrp="1"/>
          </p:cNvSpPr>
          <p:nvPr>
            <p:ph type="ftr" sz="quarter" idx="4"/>
          </p:nvPr>
        </p:nvSpPr>
        <p:spPr>
          <a:xfrm>
            <a:off x="0" y="9119475"/>
            <a:ext cx="3169920" cy="481726"/>
          </a:xfrm>
        </p:spPr>
        <p:txBody>
          <a:bodyPr/>
          <a:lstStyle/>
          <a:p>
            <a:pPr marL="0" marR="0" lvl="0" indent="0" algn="l" defTabSz="989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89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7045" name="Date Placeholder 5"/>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algn="r" defTabSz="971374" rtl="0" eaLnBrk="1" fontAlgn="base" latinLnBrk="0" hangingPunct="1">
              <a:lnSpc>
                <a:spcPct val="100000"/>
              </a:lnSpc>
              <a:spcBef>
                <a:spcPct val="0"/>
              </a:spcBef>
              <a:spcAft>
                <a:spcPct val="0"/>
              </a:spcAft>
              <a:buClrTx/>
              <a:buSzTx/>
              <a:buFontTx/>
              <a:buNone/>
              <a:tabLst/>
              <a:defRPr/>
            </a:pPr>
            <a:fld id="{9D0FE01C-54D9-B544-91E0-6CA42C0DF16C}" type="datetime1">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71374" rtl="0" eaLnBrk="1" fontAlgn="base" latinLnBrk="0" hangingPunct="1">
                <a:lnSpc>
                  <a:spcPct val="100000"/>
                </a:lnSpc>
                <a:spcBef>
                  <a:spcPct val="0"/>
                </a:spcBef>
                <a:spcAft>
                  <a:spcPct val="0"/>
                </a:spcAft>
                <a:buClrTx/>
                <a:buSzTx/>
                <a:buFontTx/>
                <a:buNone/>
                <a:tabLst/>
                <a:defRPr/>
              </a:pPr>
              <a:t>6/5/2018</a:t>
            </a:fld>
            <a:endParaRPr kumimoji="0" lang="en-US" sz="1200" b="0" i="0" u="none" strike="noStrike" kern="1200" cap="none" spc="0" normalizeH="0" baseline="0" noProof="0" dirty="0">
              <a:ln>
                <a:noFill/>
              </a:ln>
              <a:solidFill>
                <a:srgbClr val="000000"/>
              </a:solidFill>
              <a:effectLst/>
              <a:uLnTx/>
              <a:uFillTx/>
              <a:latin typeface="Calibri" charset="0"/>
              <a:ea typeface="ＭＳ Ｐゴシック" charset="0"/>
            </a:endParaRPr>
          </a:p>
        </p:txBody>
      </p:sp>
      <p:sp>
        <p:nvSpPr>
          <p:cNvPr id="87046" name="Slide Number Placeholder 6"/>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algn="r" defTabSz="971374" rtl="0" eaLnBrk="1" fontAlgn="base" latinLnBrk="0" hangingPunct="1">
              <a:lnSpc>
                <a:spcPct val="100000"/>
              </a:lnSpc>
              <a:spcBef>
                <a:spcPct val="0"/>
              </a:spcBef>
              <a:spcAft>
                <a:spcPct val="0"/>
              </a:spcAft>
              <a:buClrTx/>
              <a:buSzTx/>
              <a:buFontTx/>
              <a:buNone/>
              <a:tabLst/>
              <a:defRPr/>
            </a:pPr>
            <a:fld id="{00668AF5-71C6-6747-9B81-9BA3977F1315}"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71374"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3365678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11:00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866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https://marketplace.visualstudio.com/vsts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11:00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3229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latin typeface="+mn-lt"/>
                <a:ea typeface="+mn-ea"/>
                <a:cs typeface="+mn-cs"/>
              </a:rPr>
              <a:t>G</a:t>
            </a:r>
            <a:r>
              <a:rPr lang="en-US" sz="1200" kern="1200" dirty="0" err="1">
                <a:solidFill>
                  <a:schemeClr val="tx1"/>
                </a:solidFill>
                <a:latin typeface="+mn-lt"/>
                <a:ea typeface="+mn-ea"/>
                <a:cs typeface="+mn-cs"/>
              </a:rPr>
              <a:t>erry</a:t>
            </a:r>
            <a:r>
              <a:rPr lang="en-US" sz="1200" kern="1200" dirty="0">
                <a:solidFill>
                  <a:schemeClr val="tx1"/>
                </a:solidFill>
                <a:latin typeface="+mn-lt"/>
                <a:ea typeface="+mn-ea"/>
                <a:cs typeface="+mn-cs"/>
              </a:rPr>
              <a:t> McGovern—top task management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6ADE6C-1B6B-435D-8521-5097B11251C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576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11:00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1493D0E-D959-41DC-B704-C29264CEB7B7}"/>
              </a:ext>
            </a:extLst>
          </p:cNvPr>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Key quote: </a:t>
            </a:r>
          </a:p>
          <a:p>
            <a:r>
              <a:rPr lang="en-US" sz="900" b="0" i="0" u="none" strike="noStrike" kern="1200" dirty="0">
                <a:solidFill>
                  <a:schemeClr val="tx1"/>
                </a:solidFill>
                <a:effectLst/>
                <a:latin typeface="Segoe UI Light" pitchFamily="34" charset="0"/>
                <a:ea typeface="+mn-ea"/>
                <a:cs typeface="+mn-cs"/>
              </a:rPr>
              <a:t>The CI/CD process includes Infrastructure as Code, which allows security, networking, storage and compliance to be part of the development life cycle. When code is ready to deploy, it and the infrastructure on which it will run are deployed in tandem. Developers define the entire infrastructure using Azure platform services and open source tooling—Azure Resource Manager, Puppet, Terraform, and Microsoft Visual Studio Team Services.</a:t>
            </a:r>
          </a:p>
          <a:p>
            <a:endParaRPr lang="en-CA" sz="900" b="0" i="0" u="none" strike="noStrike" kern="1200" dirty="0">
              <a:solidFill>
                <a:schemeClr val="tx1"/>
              </a:solidFill>
              <a:effectLst/>
              <a:latin typeface="Segoe UI Light" pitchFamily="34" charset="0"/>
              <a:ea typeface="+mn-ea"/>
              <a:cs typeface="+mn-cs"/>
            </a:endParaRPr>
          </a:p>
          <a:p>
            <a:r>
              <a:rPr lang="en-CA" sz="900" b="0" i="0" u="none" strike="noStrike" kern="1200" dirty="0">
                <a:solidFill>
                  <a:schemeClr val="tx1"/>
                </a:solidFill>
                <a:effectLst/>
                <a:latin typeface="Segoe UI Light" pitchFamily="34" charset="0"/>
                <a:ea typeface="+mn-ea"/>
                <a:cs typeface="+mn-cs"/>
              </a:rPr>
              <a:t>C</a:t>
            </a:r>
            <a:r>
              <a:rPr lang="en-US" sz="900" b="0" i="0" u="none" strike="noStrike" kern="1200" dirty="0">
                <a:solidFill>
                  <a:schemeClr val="tx1"/>
                </a:solidFill>
                <a:effectLst/>
                <a:latin typeface="Segoe UI Light" pitchFamily="34" charset="0"/>
                <a:ea typeface="+mn-ea"/>
                <a:cs typeface="+mn-cs"/>
              </a:rPr>
              <a:t>ontinuous integration / Continuous delivery</a:t>
            </a:r>
            <a:endParaRPr lang="en-US" dirty="0"/>
          </a:p>
        </p:txBody>
      </p:sp>
    </p:spTree>
    <p:extLst>
      <p:ext uri="{BB962C8B-B14F-4D97-AF65-F5344CB8AC3E}">
        <p14:creationId xmlns:p14="http://schemas.microsoft.com/office/powerpoint/2010/main" val="2866867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11:00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AE2E233-F274-42F7-8C26-DA6EB76A3F45}"/>
              </a:ext>
            </a:extLst>
          </p:cNvPr>
          <p:cNvSpPr>
            <a:spLocks noGrp="1"/>
          </p:cNvSpPr>
          <p:nvPr>
            <p:ph type="body" idx="1"/>
          </p:nvPr>
        </p:nvSpPr>
        <p:spPr/>
        <p:txBody>
          <a:bodyPr/>
          <a:lstStyle/>
          <a:p>
            <a:r>
              <a:rPr lang="en-US" dirty="0"/>
              <a:t>Key quote: </a:t>
            </a:r>
          </a:p>
          <a:p>
            <a:r>
              <a:rPr lang="en-US" sz="900" b="0" i="0" u="none" strike="noStrike" kern="1200" dirty="0">
                <a:solidFill>
                  <a:schemeClr val="tx1"/>
                </a:solidFill>
                <a:effectLst/>
                <a:latin typeface="Segoe UI Light" pitchFamily="34" charset="0"/>
                <a:ea typeface="+mn-ea"/>
                <a:cs typeface="+mn-cs"/>
              </a:rPr>
              <a:t>The Microsoft Visual Studio development system is the primary IDE for back-end infrastructure, with Node being used on the front end. To get its code through development and into production as fast as possible, Jet uses a mix of Azure App Service, Azure Web Roles and custom servers, with deployment happening from Jenkins.</a:t>
            </a:r>
            <a:endParaRPr lang="en-US" dirty="0"/>
          </a:p>
        </p:txBody>
      </p:sp>
    </p:spTree>
    <p:extLst>
      <p:ext uri="{BB962C8B-B14F-4D97-AF65-F5344CB8AC3E}">
        <p14:creationId xmlns:p14="http://schemas.microsoft.com/office/powerpoint/2010/main" val="2373554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3475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11:00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7976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Windows and Devices Group</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11:00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7120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11:00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1615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11:00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1077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PICTURE OF THIS SLIDE!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11:00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7536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TAKE A PICTURE OF THIS SLIDE!</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6/5/2018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29652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TAKE A PICTURE OF THIS SLIDE!</a:t>
            </a:r>
          </a:p>
          <a:p>
            <a:endParaRPr lang="en-US" dirty="0"/>
          </a:p>
          <a:p>
            <a:r>
              <a:rPr lang="en-US" dirty="0"/>
              <a:t>https://www.amazon.com/Phoenix-Project-DevOps-Helping-Business-ebook/dp/B00AZRBLHO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5898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TechReady 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7D11586-B927-4F6F-B616-F8429CD6D762}" type="datetime1">
              <a:rPr lang="en-US" smtClean="0"/>
              <a:t>6/5/2018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089585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http://www.gartner.com/webinar/3139617/player?commId=175277&amp;channelId=5500&amp;srcId=1-2973089105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994216-F9EE-4578-8C57-39E3A4EBAE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513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Big picture / micro details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5184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11:00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654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6138" y="893763"/>
            <a:ext cx="2974975" cy="1671637"/>
          </a:xfrm>
        </p:spPr>
      </p:sp>
      <p:sp>
        <p:nvSpPr>
          <p:cNvPr id="3" name="Notes Placeholder 2"/>
          <p:cNvSpPr>
            <a:spLocks noGrp="1"/>
          </p:cNvSpPr>
          <p:nvPr>
            <p:ph type="body" idx="1"/>
          </p:nvPr>
        </p:nvSpPr>
        <p:spPr>
          <a:xfrm>
            <a:off x="731226" y="3111752"/>
            <a:ext cx="5661660" cy="3686711"/>
          </a:xfrm>
        </p:spPr>
        <p:txBody>
          <a:bodyPr/>
          <a:lstStyle/>
          <a:p>
            <a:pPr fontAlgn="base"/>
            <a:r>
              <a:rPr lang="en-US" sz="900" dirty="0">
                <a:latin typeface="Segoe UI Light" pitchFamily="34" charset="0"/>
              </a:rPr>
              <a:t>According to Donovan Brown, DevOps is the union of </a:t>
            </a:r>
            <a:r>
              <a:rPr lang="en-US" sz="900" b="1" dirty="0">
                <a:latin typeface="Segoe UI Light" pitchFamily="34" charset="0"/>
              </a:rPr>
              <a:t>people</a:t>
            </a:r>
            <a:r>
              <a:rPr lang="en-US" sz="900" dirty="0">
                <a:latin typeface="Segoe UI Light" pitchFamily="34" charset="0"/>
              </a:rPr>
              <a:t>, </a:t>
            </a:r>
            <a:r>
              <a:rPr lang="en-US" sz="900" b="1" dirty="0">
                <a:latin typeface="Segoe UI Light" pitchFamily="34" charset="0"/>
              </a:rPr>
              <a:t>process</a:t>
            </a:r>
            <a:r>
              <a:rPr lang="en-US" sz="900" dirty="0">
                <a:latin typeface="Segoe UI Light" pitchFamily="34" charset="0"/>
              </a:rPr>
              <a:t>, and </a:t>
            </a:r>
            <a:r>
              <a:rPr lang="en-US" sz="900" b="1" dirty="0">
                <a:latin typeface="Segoe UI Light" pitchFamily="34" charset="0"/>
              </a:rPr>
              <a:t>products</a:t>
            </a:r>
            <a:r>
              <a:rPr lang="en-US" sz="900" dirty="0">
                <a:latin typeface="Segoe UI Light" pitchFamily="34" charset="0"/>
              </a:rPr>
              <a:t> to enable continuous delivery of value to our end users. </a:t>
            </a:r>
          </a:p>
          <a:p>
            <a:pPr fontAlgn="base"/>
            <a:endParaRPr lang="en-US" sz="900" dirty="0">
              <a:latin typeface="Segoe UI Light" pitchFamily="34" charset="0"/>
            </a:endParaRPr>
          </a:p>
          <a:p>
            <a:pPr fontAlgn="base"/>
            <a:r>
              <a:rPr lang="en-US" sz="900" dirty="0">
                <a:latin typeface="Segoe UI Light" pitchFamily="34" charset="0"/>
              </a:rPr>
              <a:t>You cannot buy DevOps and install it. DevOps is not just automation or infrastructure as code. DevOps is people following a process enabled by products to deliver value to end users.</a:t>
            </a:r>
          </a:p>
        </p:txBody>
      </p:sp>
      <p:sp>
        <p:nvSpPr>
          <p:cNvPr id="4" name="Header Placeholder 3"/>
          <p:cNvSpPr>
            <a:spLocks noGrp="1"/>
          </p:cNvSpPr>
          <p:nvPr>
            <p:ph type="hdr" sz="quarter" idx="10"/>
          </p:nvPr>
        </p:nvSpPr>
        <p:spPr/>
        <p:txBody>
          <a:bodyPr/>
          <a:lstStyle/>
          <a:p>
            <a:pPr defTabSz="940297">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6129" defTabSz="921503"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0297">
              <a:defRPr/>
            </a:pPr>
            <a:fld id="{0C673344-19C1-4F3F-B3FC-900A05EF21EA}" type="datetime8">
              <a:rPr lang="en-US">
                <a:solidFill>
                  <a:prstClr val="black"/>
                </a:solidFill>
                <a:latin typeface="Segoe UI" pitchFamily="34" charset="0"/>
              </a:rPr>
              <a:pPr defTabSz="940297">
                <a:defRPr/>
              </a:pPr>
              <a:t>6/5/2018 11:00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40297">
              <a:defRPr/>
            </a:pPr>
            <a:fld id="{B4008EB6-D09E-4580-8CD6-DDB14511944F}" type="slidenum">
              <a:rPr lang="en-US">
                <a:solidFill>
                  <a:prstClr val="black"/>
                </a:solidFill>
                <a:latin typeface="Segoe UI" pitchFamily="34" charset="0"/>
              </a:rPr>
              <a:pPr defTabSz="940297">
                <a:defRPr/>
              </a:pPr>
              <a:t>6</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913463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81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HP firmware story—from one year to a few weeks</a:t>
            </a:r>
          </a:p>
          <a:p>
            <a:r>
              <a:rPr lang="en-CA" dirty="0"/>
              <a:t>700% more time spent on new features and new products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544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907" indent="-172907">
              <a:buFont typeface="Arial" panose="020B0604020202020204" pitchFamily="34" charset="0"/>
              <a:buChar char="•"/>
            </a:pPr>
            <a:r>
              <a:rPr lang="en-US" dirty="0"/>
              <a:t>The economic benefits of DevOps are now universally recognized and accepted.</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Organizations that have successfully adopted DevOps …</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seen a 529% ROI over 3 years</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reduced</a:t>
            </a:r>
            <a:r>
              <a:rPr lang="en-US" baseline="0" dirty="0">
                <a:latin typeface="Segoe UI" panose="020B0502040204020203" pitchFamily="34" charset="0"/>
                <a:cs typeface="Segoe UI" panose="020B0502040204020203" pitchFamily="34" charset="0"/>
              </a:rPr>
              <a:t> their time to recover from failures by 80%</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Are deploying their software 15x more frequently</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And, have seen total payback on these tools and the time spent to implement them in as little as 3 months.</a:t>
            </a:r>
            <a:endParaRPr lang="en-US" dirty="0">
              <a:latin typeface="Segoe UI" panose="020B0502040204020203" pitchFamily="34" charset="0"/>
              <a:cs typeface="Segoe UI" panose="020B0502040204020203" pitchFamily="34" charset="0"/>
            </a:endParaRPr>
          </a:p>
          <a:p>
            <a:pPr marL="392016" lvl="1" indent="-172907" defTabSz="940670">
              <a:lnSpc>
                <a:spcPct val="90000"/>
              </a:lnSpc>
              <a:spcAft>
                <a:spcPts val="343"/>
              </a:spcAft>
              <a:buFont typeface="Arial" panose="020B0604020202020204" pitchFamily="34" charset="0"/>
              <a:buChar char="•"/>
              <a:defRPr/>
            </a:pPr>
            <a:r>
              <a:rPr lang="en-US" b="1" dirty="0">
                <a:latin typeface="Segoe UI" panose="020B0502040204020203" pitchFamily="34" charset="0"/>
                <a:cs typeface="Segoe UI" panose="020B0502040204020203" pitchFamily="34" charset="0"/>
              </a:rPr>
              <a:t>And, Have better morale</a:t>
            </a:r>
            <a:r>
              <a:rPr lang="en-US" dirty="0">
                <a:latin typeface="Segoe UI" panose="020B0502040204020203" pitchFamily="34" charset="0"/>
                <a:cs typeface="Segoe UI" panose="020B0502040204020203" pitchFamily="34" charset="0"/>
              </a:rPr>
              <a:t>. Employees in high-performing organizations were </a:t>
            </a:r>
            <a:r>
              <a:rPr lang="en-US" b="1" dirty="0">
                <a:latin typeface="Segoe UI" panose="020B0502040204020203" pitchFamily="34" charset="0"/>
                <a:cs typeface="Segoe UI" panose="020B0502040204020203" pitchFamily="34" charset="0"/>
              </a:rPr>
              <a:t>2.2 times more likely to recommend their organization</a:t>
            </a:r>
            <a:r>
              <a:rPr lang="en-US" dirty="0">
                <a:latin typeface="Segoe UI" panose="020B0502040204020203" pitchFamily="34" charset="0"/>
                <a:cs typeface="Segoe UI" panose="020B0502040204020203" pitchFamily="34" charset="0"/>
              </a:rPr>
              <a:t> as a great place to work.</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As a result, these organizations are able to …</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22% less time on unplanned</a:t>
            </a:r>
            <a:r>
              <a:rPr lang="en-US" b="1" baseline="0" dirty="0">
                <a:latin typeface="Segoe UI" panose="020B0502040204020203" pitchFamily="34" charset="0"/>
                <a:cs typeface="Segoe UI" panose="020B0502040204020203" pitchFamily="34" charset="0"/>
              </a:rPr>
              <a:t> work/rework</a:t>
            </a:r>
            <a:r>
              <a:rPr lang="en-US" dirty="0">
                <a:latin typeface="Segoe UI" panose="020B0502040204020203" pitchFamily="34" charset="0"/>
                <a:cs typeface="Segoe UI" panose="020B0502040204020203" pitchFamily="34" charset="0"/>
              </a:rPr>
              <a:t>, since we have</a:t>
            </a:r>
            <a:r>
              <a:rPr lang="en-US" baseline="0"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shifted our quality activities to the left in the process</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29% more time on new work</a:t>
            </a:r>
            <a:r>
              <a:rPr lang="en-US" dirty="0">
                <a:latin typeface="Segoe UI" panose="020B0502040204020203" pitchFamily="34" charset="0"/>
                <a:cs typeface="Segoe UI" panose="020B0502040204020203" pitchFamily="34" charset="0"/>
              </a:rPr>
              <a:t>, such as new features or code</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experiment in product development</a:t>
            </a:r>
            <a:r>
              <a:rPr lang="en-US" dirty="0">
                <a:latin typeface="Segoe UI" panose="020B0502040204020203" pitchFamily="34" charset="0"/>
                <a:cs typeface="Segoe UI" panose="020B0502040204020203" pitchFamily="34" charset="0"/>
              </a:rPr>
              <a:t>, by working in small batches; providing visibility into the flow of work; and gathering customer feedback to iterate.</a:t>
            </a:r>
            <a:endParaRPr lang="en-US" dirty="0"/>
          </a:p>
          <a:p>
            <a:pPr marL="172907" indent="-172907">
              <a:buFont typeface="Arial" panose="020B0604020202020204" pitchFamily="34" charset="0"/>
              <a:buChar char="•"/>
            </a:pPr>
            <a:r>
              <a:rPr lang="en-US" dirty="0"/>
              <a:t>The </a:t>
            </a:r>
            <a:r>
              <a:rPr lang="en-US" b="1" dirty="0"/>
              <a:t>Microsoft DevOps solution</a:t>
            </a:r>
            <a:r>
              <a:rPr lang="en-US" dirty="0"/>
              <a:t> unlocks DevOps benefits like the ones listed above in record time – investing in DevOps with Microsoft is the easiest way for Enterprise organizations to start their DevOps journey.</a:t>
            </a:r>
          </a:p>
          <a:p>
            <a:pPr marL="172907" indent="-172907">
              <a:buFont typeface="Arial" panose="020B0604020202020204" pitchFamily="34" charset="0"/>
              <a:buChar char="•"/>
            </a:pPr>
            <a:r>
              <a:rPr lang="en-US" dirty="0"/>
              <a:t>Visual Studio Enterprise is at the center of our DevOps solution – if team members are equipped with Visual Studio Enterprise, they have all the tools and services required for modern DevOps.</a:t>
            </a:r>
          </a:p>
          <a:p>
            <a:pPr marL="172907" indent="-172907">
              <a:buFont typeface="Arial" panose="020B0604020202020204" pitchFamily="34" charset="0"/>
              <a:buChar char="•"/>
            </a:pPr>
            <a:endParaRPr lang="en-US" dirty="0"/>
          </a:p>
          <a:p>
            <a:pPr marL="172907" indent="-172907">
              <a:buFont typeface="Arial" panose="020B0604020202020204" pitchFamily="34" charset="0"/>
              <a:buChar char="•"/>
            </a:pPr>
            <a:r>
              <a:rPr lang="en-US" dirty="0"/>
              <a:t>The total economic impact of the Microsoft DevOps solution</a:t>
            </a:r>
          </a:p>
          <a:p>
            <a:pPr marL="172907" indent="-172907">
              <a:buFont typeface="Arial" panose="020B0604020202020204" pitchFamily="34" charset="0"/>
              <a:buChar char="•"/>
            </a:pPr>
            <a:r>
              <a:rPr lang="en-US" dirty="0"/>
              <a:t>https://info.microsoft.com/the-total-economic-impact-of-the-microsoft-devops-solution.html </a:t>
            </a:r>
          </a:p>
          <a:p>
            <a:pPr marL="172907" indent="-172907">
              <a:buFont typeface="Arial" panose="020B0604020202020204" pitchFamily="34" charset="0"/>
              <a:buChar char="•"/>
            </a:pPr>
            <a:r>
              <a:rPr lang="en-US" dirty="0"/>
              <a:t>C:\Users\daveb\OneDrive - Microsoft\Events\The Total Economic Impact Of The Microsoft DevOps Solution.pdf</a:t>
            </a:r>
          </a:p>
        </p:txBody>
      </p:sp>
      <p:sp>
        <p:nvSpPr>
          <p:cNvPr id="4" name="Header Placeholder 3"/>
          <p:cNvSpPr>
            <a:spLocks noGrp="1"/>
          </p:cNvSpPr>
          <p:nvPr>
            <p:ph type="hdr" sz="quarter" idx="10"/>
          </p:nvPr>
        </p:nvSpPr>
        <p:spPr/>
        <p:txBody>
          <a:bodyPr/>
          <a:lstStyle/>
          <a:p>
            <a:pPr marL="0" marR="0" lvl="0" indent="0" algn="l" defTabSz="9406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76358" marR="0" lvl="0" indent="0" algn="l" defTabSz="92186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6/5/2018 11:00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863111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wmf"/></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3.emf"/><Relationship Id="rId4" Type="http://schemas.openxmlformats.org/officeDocument/2006/relationships/oleObject" Target="../embeddings/oleObject1.bin"/></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3.emf"/><Relationship Id="rId4" Type="http://schemas.openxmlformats.org/officeDocument/2006/relationships/oleObject" Target="../embeddings/oleObject1.bin"/></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oleObject" Target="../embeddings/oleObject3.bin"/></Relationships>
</file>

<file path=ppt/slideLayouts/_rels/slideLayout296.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35.emf"/><Relationship Id="rId4" Type="http://schemas.openxmlformats.org/officeDocument/2006/relationships/oleObject" Target="../embeddings/oleObject4.bin"/></Relationships>
</file>

<file path=ppt/slideLayouts/_rels/slideLayout297.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35.emf"/><Relationship Id="rId4" Type="http://schemas.openxmlformats.org/officeDocument/2006/relationships/oleObject" Target="../embeddings/oleObject5.bin"/></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35.emf"/><Relationship Id="rId4" Type="http://schemas.openxmlformats.org/officeDocument/2006/relationships/oleObject" Target="../embeddings/oleObject6.bin"/></Relationships>
</file>

<file path=ppt/slideLayouts/_rels/slideLayout31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35.emf"/><Relationship Id="rId4" Type="http://schemas.openxmlformats.org/officeDocument/2006/relationships/oleObject" Target="../embeddings/oleObject7.bin"/></Relationships>
</file>

<file path=ppt/slideLayouts/_rels/slideLayout312.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35.emf"/><Relationship Id="rId4" Type="http://schemas.openxmlformats.org/officeDocument/2006/relationships/oleObject" Target="../embeddings/oleObject8.bin"/></Relationships>
</file>

<file path=ppt/slideLayouts/_rels/slideLayout31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35.emf"/><Relationship Id="rId4" Type="http://schemas.openxmlformats.org/officeDocument/2006/relationships/oleObject" Target="../embeddings/oleObject9.bin"/></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37.png"/><Relationship Id="rId5" Type="http://schemas.openxmlformats.org/officeDocument/2006/relationships/image" Target="../media/image35.emf"/><Relationship Id="rId4" Type="http://schemas.openxmlformats.org/officeDocument/2006/relationships/oleObject" Target="../embeddings/oleObject10.bin"/></Relationships>
</file>

<file path=ppt/slideLayouts/_rels/slideLayout315.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hemeOverride" Target="../theme/themeOverride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35.emf"/><Relationship Id="rId4" Type="http://schemas.openxmlformats.org/officeDocument/2006/relationships/oleObject" Target="../embeddings/oleObject11.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9230" y="6198579"/>
            <a:ext cx="1367982" cy="292709"/>
          </a:xfrm>
          <a:prstGeom prst="rect">
            <a:avLst/>
          </a:prstGeom>
        </p:spPr>
      </p:pic>
    </p:spTree>
    <p:extLst>
      <p:ext uri="{BB962C8B-B14F-4D97-AF65-F5344CB8AC3E}">
        <p14:creationId xmlns:p14="http://schemas.microsoft.com/office/powerpoint/2010/main" val="3047959317"/>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77605853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dirty="0"/>
          </a:p>
        </p:txBody>
      </p:sp>
    </p:spTree>
    <p:extLst>
      <p:ext uri="{BB962C8B-B14F-4D97-AF65-F5344CB8AC3E}">
        <p14:creationId xmlns:p14="http://schemas.microsoft.com/office/powerpoint/2010/main" val="37564374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dirty="0"/>
          </a:p>
        </p:txBody>
      </p:sp>
    </p:spTree>
    <p:extLst>
      <p:ext uri="{BB962C8B-B14F-4D97-AF65-F5344CB8AC3E}">
        <p14:creationId xmlns:p14="http://schemas.microsoft.com/office/powerpoint/2010/main" val="419495572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dirty="0"/>
          </a:p>
        </p:txBody>
      </p:sp>
    </p:spTree>
    <p:extLst>
      <p:ext uri="{BB962C8B-B14F-4D97-AF65-F5344CB8AC3E}">
        <p14:creationId xmlns:p14="http://schemas.microsoft.com/office/powerpoint/2010/main" val="57537830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319352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6157159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6703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427665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6"/>
            <a:ext cx="11581467" cy="3123940"/>
          </a:xfrm>
        </p:spPr>
        <p:txBody>
          <a:bodyPr lIns="393192" anchor="t" anchorCtr="0">
            <a:normAutofit/>
          </a:bodyPr>
          <a:lstStyle>
            <a:lvl1pPr>
              <a:defRPr sz="672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0138297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9" name="TextBox 8"/>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3670968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47703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0531273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90548362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40" y="3204011"/>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620" tIns="146098" rIns="182620" bIns="14609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501" fontAlgn="base">
              <a:lnSpc>
                <a:spcPts val="1197"/>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501" fontAlgn="base">
              <a:lnSpc>
                <a:spcPts val="1197"/>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501" fontAlgn="base">
              <a:lnSpc>
                <a:spcPts val="1197"/>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501" fontAlgn="base">
              <a:lnSpc>
                <a:spcPts val="1197"/>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07543125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70914" y="183926"/>
            <a:ext cx="10726460" cy="1105527"/>
          </a:xfrm>
        </p:spPr>
        <p:txBody>
          <a:bodyPr/>
          <a:lstStyle>
            <a:lvl1pPr>
              <a:defRPr sz="3995">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00923244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59855"/>
            <a:ext cx="5285502" cy="2779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59855"/>
            <a:ext cx="5285502" cy="2779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9" y="6475534"/>
            <a:ext cx="2798207" cy="371971"/>
          </a:xfrm>
          <a:prstGeom prst="rect">
            <a:avLst/>
          </a:prstGeom>
        </p:spPr>
        <p:txBody>
          <a:bodyPr/>
          <a:lstStyle/>
          <a:p>
            <a:fld id="{8713FE0B-90A8-4522-911E-44EDD0F8888D}" type="datetimeFigureOut">
              <a:rPr lang="en-US" smtClean="0"/>
              <a:t>6/5/2018</a:t>
            </a:fld>
            <a:endParaRPr lang="en-US" dirty="0"/>
          </a:p>
        </p:txBody>
      </p:sp>
      <p:sp>
        <p:nvSpPr>
          <p:cNvPr id="6" name="Footer Placeholder 5"/>
          <p:cNvSpPr>
            <a:spLocks noGrp="1"/>
          </p:cNvSpPr>
          <p:nvPr>
            <p:ph type="ftr" sz="quarter" idx="11"/>
          </p:nvPr>
        </p:nvSpPr>
        <p:spPr>
          <a:xfrm>
            <a:off x="4119583" y="6475534"/>
            <a:ext cx="4197310" cy="371971"/>
          </a:xfrm>
          <a:prstGeom prst="rect">
            <a:avLst/>
          </a:prstGeom>
        </p:spPr>
        <p:txBody>
          <a:bodyPr/>
          <a:lstStyle/>
          <a:p>
            <a:endParaRPr lang="en-US" dirty="0"/>
          </a:p>
        </p:txBody>
      </p:sp>
      <p:sp>
        <p:nvSpPr>
          <p:cNvPr id="7" name="Slide Number Placeholder 6"/>
          <p:cNvSpPr>
            <a:spLocks noGrp="1"/>
          </p:cNvSpPr>
          <p:nvPr>
            <p:ph type="sldNum" sz="quarter" idx="12"/>
          </p:nvPr>
        </p:nvSpPr>
        <p:spPr>
          <a:xfrm>
            <a:off x="8783260" y="6475534"/>
            <a:ext cx="2798207" cy="371971"/>
          </a:xfrm>
          <a:prstGeom prst="rect">
            <a:avLst/>
          </a:prstGeom>
        </p:spPr>
        <p:txBody>
          <a:bodyPr/>
          <a:lstStyle/>
          <a:p>
            <a:fld id="{24CEB870-F81B-40D5-A5CE-D66A83EBE3E9}" type="slidenum">
              <a:rPr lang="en-US" smtClean="0"/>
              <a:t>‹#›</a:t>
            </a:fld>
            <a:endParaRPr lang="en-US" dirty="0"/>
          </a:p>
        </p:txBody>
      </p:sp>
    </p:spTree>
    <p:extLst>
      <p:ext uri="{BB962C8B-B14F-4D97-AF65-F5344CB8AC3E}">
        <p14:creationId xmlns:p14="http://schemas.microsoft.com/office/powerpoint/2010/main" val="15059170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Slide 1">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alphaModFix amt="46000"/>
            <a:extLst>
              <a:ext uri="{28A0092B-C50C-407E-A947-70E740481C1C}">
                <a14:useLocalDpi xmlns:a14="http://schemas.microsoft.com/office/drawing/2010/main"/>
              </a:ext>
            </a:extLst>
          </a:blip>
          <a:stretch>
            <a:fillRect/>
          </a:stretch>
        </p:blipFill>
        <p:spPr>
          <a:xfrm>
            <a:off x="1" y="2"/>
            <a:ext cx="12434711" cy="6974645"/>
          </a:xfrm>
          <a:prstGeom prst="rect">
            <a:avLst/>
          </a:prstGeom>
          <a:gradFill>
            <a:gsLst>
              <a:gs pos="88000">
                <a:srgbClr val="002060"/>
              </a:gs>
              <a:gs pos="0">
                <a:schemeClr val="accent1">
                  <a:lumMod val="5000"/>
                  <a:lumOff val="95000"/>
                </a:schemeClr>
              </a:gs>
              <a:gs pos="46000">
                <a:schemeClr val="accent1">
                  <a:lumMod val="45000"/>
                  <a:lumOff val="55000"/>
                </a:schemeClr>
              </a:gs>
            </a:gsLst>
            <a:lin ang="5400000" scaled="1"/>
          </a:gradFill>
        </p:spPr>
      </p:pic>
      <p:sp>
        <p:nvSpPr>
          <p:cNvPr id="6" name="Rectangle 5"/>
          <p:cNvSpPr/>
          <p:nvPr userDrawn="1"/>
        </p:nvSpPr>
        <p:spPr bwMode="auto">
          <a:xfrm>
            <a:off x="0" y="0"/>
            <a:ext cx="12434711" cy="6986588"/>
          </a:xfrm>
          <a:prstGeom prst="rect">
            <a:avLst/>
          </a:prstGeom>
          <a:gradFill flip="none" rotWithShape="1">
            <a:gsLst>
              <a:gs pos="100000">
                <a:srgbClr val="071B41">
                  <a:alpha val="0"/>
                </a:srgbClr>
              </a:gs>
              <a:gs pos="46000">
                <a:srgbClr val="071B41">
                  <a:alpha val="46000"/>
                </a:srgbClr>
              </a:gs>
              <a:gs pos="0">
                <a:srgbClr val="071B41">
                  <a:alpha val="37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3265"/>
            <a:ext cx="11523598" cy="1826711"/>
          </a:xfrm>
          <a:noFill/>
        </p:spPr>
        <p:txBody>
          <a:bodyPr lIns="146304" tIns="91440" rIns="146304" bIns="91440" anchor="t" anchorCtr="0"/>
          <a:lstStyle>
            <a:lvl1pPr>
              <a:defRPr sz="5993"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4351159"/>
            <a:ext cx="11523599" cy="1540243"/>
          </a:xfrm>
          <a:noFill/>
        </p:spPr>
        <p:txBody>
          <a:bodyPr lIns="182880" tIns="146304" rIns="182880" bIns="146304">
            <a:noAutofit/>
          </a:bodyPr>
          <a:lstStyle>
            <a:lvl1pPr marL="0" indent="0">
              <a:spcBef>
                <a:spcPts val="0"/>
              </a:spcBef>
              <a:buNone/>
              <a:defRPr sz="3595" spc="0" baseline="0">
                <a:gradFill>
                  <a:gsLst>
                    <a:gs pos="5833">
                      <a:schemeClr val="tx1"/>
                    </a:gs>
                    <a:gs pos="53000">
                      <a:schemeClr val="tx1"/>
                    </a:gs>
                  </a:gsLst>
                  <a:lin ang="5400000" scaled="0"/>
                </a:gradFill>
                <a:latin typeface="+mj-lt"/>
              </a:defRPr>
            </a:lvl1pPr>
          </a:lstStyle>
          <a:p>
            <a:pPr lvl="0"/>
            <a:r>
              <a:rPr lang="en-US" dirty="0"/>
              <a:t>Speaker Name</a:t>
            </a:r>
          </a:p>
        </p:txBody>
      </p:sp>
      <p:grpSp>
        <p:nvGrpSpPr>
          <p:cNvPr id="8" name="Group 7"/>
          <p:cNvGrpSpPr>
            <a:grpSpLocks noChangeAspect="1"/>
          </p:cNvGrpSpPr>
          <p:nvPr userDrawn="1"/>
        </p:nvGrpSpPr>
        <p:grpSpPr bwMode="black">
          <a:xfrm>
            <a:off x="10131103" y="296043"/>
            <a:ext cx="1968534" cy="422142"/>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98" dirty="0"/>
            </a:p>
          </p:txBody>
        </p:sp>
      </p:grpSp>
    </p:spTree>
    <p:extLst>
      <p:ext uri="{BB962C8B-B14F-4D97-AF65-F5344CB8AC3E}">
        <p14:creationId xmlns:p14="http://schemas.microsoft.com/office/powerpoint/2010/main" val="2244849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42" presetClass="path" presetSubtype="0" decel="100000" fill="hold" nodeType="withEffect">
                                  <p:stCondLst>
                                    <p:cond delay="0"/>
                                  </p:stCondLst>
                                  <p:childTnLst>
                                    <p:animMotion origin="layout" path="M 3.72734E-6 1.76577E-6 L 3.72734E-6 -0.10781 " pathEditMode="relative" rAng="0" ptsTypes="AA">
                                      <p:cBhvr>
                                        <p:cTn id="9" dur="1000" spd="-100000" fill="hold"/>
                                        <p:tgtEl>
                                          <p:spTgt spid="8"/>
                                        </p:tgtEl>
                                        <p:attrNameLst>
                                          <p:attrName>ppt_x</p:attrName>
                                          <p:attrName>ppt_y</p:attrName>
                                        </p:attrNameLst>
                                      </p:cBhvr>
                                      <p:rCtr x="0" y="-54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48700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1879195"/>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344793855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86588"/>
          </a:xfrm>
          <a:prstGeom prst="rect">
            <a:avLst/>
          </a:prstGeom>
        </p:spPr>
      </p:pic>
      <p:sp>
        <p:nvSpPr>
          <p:cNvPr id="5" name="Text Placeholder 4"/>
          <p:cNvSpPr>
            <a:spLocks noGrp="1"/>
          </p:cNvSpPr>
          <p:nvPr>
            <p:ph type="body" sz="quarter" idx="12" hasCustomPrompt="1"/>
          </p:nvPr>
        </p:nvSpPr>
        <p:spPr>
          <a:xfrm>
            <a:off x="276543" y="5594344"/>
            <a:ext cx="7315200" cy="1828311"/>
          </a:xfrm>
          <a:noFill/>
        </p:spPr>
        <p:txBody>
          <a:bodyPr lIns="146260" tIns="109696" rIns="146260" bIns="109696">
            <a:noAutofit/>
          </a:bodyPr>
          <a:lstStyle>
            <a:lvl1pPr marL="0" indent="0">
              <a:spcBef>
                <a:spcPts val="0"/>
              </a:spcBef>
              <a:buNone/>
              <a:defRPr sz="29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8" y="6500566"/>
            <a:ext cx="1005841" cy="194856"/>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3251"/>
            <a:ext cx="2743550" cy="483607"/>
          </a:xfrm>
          <a:prstGeom prst="rect">
            <a:avLst/>
          </a:prstGeom>
        </p:spPr>
      </p:pic>
    </p:spTree>
    <p:extLst>
      <p:ext uri="{BB962C8B-B14F-4D97-AF65-F5344CB8AC3E}">
        <p14:creationId xmlns:p14="http://schemas.microsoft.com/office/powerpoint/2010/main" val="3365577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86588"/>
          </a:xfrm>
          <a:prstGeom prst="rect">
            <a:avLst/>
          </a:prstGeom>
        </p:spPr>
      </p:pic>
      <p:sp>
        <p:nvSpPr>
          <p:cNvPr id="5" name="Text Placeholder 4"/>
          <p:cNvSpPr>
            <a:spLocks noGrp="1"/>
          </p:cNvSpPr>
          <p:nvPr>
            <p:ph type="body" sz="quarter" idx="12" hasCustomPrompt="1"/>
          </p:nvPr>
        </p:nvSpPr>
        <p:spPr>
          <a:xfrm>
            <a:off x="276543" y="5594344"/>
            <a:ext cx="7315200" cy="1828311"/>
          </a:xfrm>
          <a:noFill/>
        </p:spPr>
        <p:txBody>
          <a:bodyPr lIns="146260" tIns="109696" rIns="146260" bIns="109696">
            <a:noAutofit/>
          </a:bodyPr>
          <a:lstStyle>
            <a:lvl1pPr marL="0" indent="0">
              <a:spcBef>
                <a:spcPts val="0"/>
              </a:spcBef>
              <a:buNone/>
              <a:defRPr sz="29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3251"/>
            <a:ext cx="2743550" cy="483607"/>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8" y="6500566"/>
            <a:ext cx="1005841" cy="194856"/>
          </a:xfrm>
          <a:prstGeom prst="rect">
            <a:avLst/>
          </a:prstGeom>
          <a:noFill/>
        </p:spPr>
      </p:pic>
    </p:spTree>
    <p:extLst>
      <p:ext uri="{BB962C8B-B14F-4D97-AF65-F5344CB8AC3E}">
        <p14:creationId xmlns:p14="http://schemas.microsoft.com/office/powerpoint/2010/main" val="1424203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06489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434711" cy="6986587"/>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2190"/>
            <a:ext cx="3217432" cy="900025"/>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27275"/>
            <a:ext cx="1254513" cy="352086"/>
          </a:xfrm>
          <a:prstGeom prst="rect">
            <a:avLst/>
          </a:prstGeom>
        </p:spPr>
      </p:pic>
      <p:sp>
        <p:nvSpPr>
          <p:cNvPr id="5" name="Text Placeholder 4"/>
          <p:cNvSpPr>
            <a:spLocks noGrp="1"/>
          </p:cNvSpPr>
          <p:nvPr>
            <p:ph type="body" sz="quarter" idx="12" hasCustomPrompt="1"/>
          </p:nvPr>
        </p:nvSpPr>
        <p:spPr>
          <a:xfrm>
            <a:off x="276543" y="5594344"/>
            <a:ext cx="7315200" cy="1392245"/>
          </a:xfrm>
          <a:noFill/>
        </p:spPr>
        <p:txBody>
          <a:bodyPr lIns="146260" tIns="109696" rIns="146260" bIns="109696">
            <a:noAutofit/>
          </a:bodyPr>
          <a:lstStyle>
            <a:lvl1pPr marL="0" indent="0">
              <a:spcBef>
                <a:spcPts val="0"/>
              </a:spcBef>
              <a:buNone/>
              <a:defRPr sz="2997"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5039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86587"/>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2190"/>
            <a:ext cx="3217432" cy="900025"/>
          </a:xfrm>
          <a:prstGeom prst="rect">
            <a:avLst/>
          </a:prstGeom>
        </p:spPr>
      </p:pic>
      <p:sp>
        <p:nvSpPr>
          <p:cNvPr id="5" name="Text Placeholder 4"/>
          <p:cNvSpPr>
            <a:spLocks noGrp="1"/>
          </p:cNvSpPr>
          <p:nvPr>
            <p:ph type="body" sz="quarter" idx="12" hasCustomPrompt="1"/>
          </p:nvPr>
        </p:nvSpPr>
        <p:spPr>
          <a:xfrm>
            <a:off x="276543" y="5594344"/>
            <a:ext cx="7315200" cy="1392245"/>
          </a:xfrm>
          <a:noFill/>
        </p:spPr>
        <p:txBody>
          <a:bodyPr lIns="146260" tIns="109696" rIns="146260" bIns="109696">
            <a:noAutofit/>
          </a:bodyPr>
          <a:lstStyle>
            <a:lvl1pPr marL="0" indent="0">
              <a:spcBef>
                <a:spcPts val="0"/>
              </a:spcBef>
              <a:buNone/>
              <a:defRPr sz="2997"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59133"/>
            <a:ext cx="7315200" cy="1835213"/>
          </a:xfrm>
          <a:noFill/>
        </p:spPr>
        <p:txBody>
          <a:bodyPr lIns="146260" tIns="91413" rIns="146260" bIns="91413" anchor="t" anchorCtr="0"/>
          <a:lstStyle>
            <a:lvl1pPr>
              <a:defRPr sz="4995"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27275"/>
            <a:ext cx="1254513" cy="352086"/>
          </a:xfrm>
          <a:prstGeom prst="rect">
            <a:avLst/>
          </a:prstGeom>
        </p:spPr>
      </p:pic>
    </p:spTree>
    <p:extLst>
      <p:ext uri="{BB962C8B-B14F-4D97-AF65-F5344CB8AC3E}">
        <p14:creationId xmlns:p14="http://schemas.microsoft.com/office/powerpoint/2010/main" val="2945115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86588"/>
          </a:xfrm>
          <a:prstGeom prst="rect">
            <a:avLst/>
          </a:prstGeom>
        </p:spPr>
      </p:pic>
      <p:sp>
        <p:nvSpPr>
          <p:cNvPr id="2" name="Title 1"/>
          <p:cNvSpPr>
            <a:spLocks noGrp="1"/>
          </p:cNvSpPr>
          <p:nvPr>
            <p:ph type="title" hasCustomPrompt="1"/>
          </p:nvPr>
        </p:nvSpPr>
        <p:spPr>
          <a:xfrm>
            <a:off x="274639" y="274010"/>
            <a:ext cx="7315200" cy="1829896"/>
          </a:xfrm>
          <a:noFill/>
        </p:spPr>
        <p:txBody>
          <a:bodyPr tIns="91413" bIns="91413"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7291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434711" cy="6986587"/>
          </a:xfrm>
          <a:prstGeom prst="rect">
            <a:avLst/>
          </a:prstGeom>
        </p:spPr>
      </p:pic>
      <p:sp>
        <p:nvSpPr>
          <p:cNvPr id="2" name="Title 1"/>
          <p:cNvSpPr>
            <a:spLocks noGrp="1"/>
          </p:cNvSpPr>
          <p:nvPr>
            <p:ph type="title" hasCustomPrompt="1"/>
          </p:nvPr>
        </p:nvSpPr>
        <p:spPr>
          <a:xfrm>
            <a:off x="274639" y="274010"/>
            <a:ext cx="7315200" cy="1829896"/>
          </a:xfrm>
          <a:noFill/>
        </p:spPr>
        <p:txBody>
          <a:bodyPr tIns="91413" bIns="91413"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937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1"/>
            <a:ext cx="12434711" cy="6986587"/>
          </a:xfrm>
          <a:prstGeom prst="rect">
            <a:avLst/>
          </a:prstGeom>
        </p:spPr>
      </p:pic>
      <p:sp>
        <p:nvSpPr>
          <p:cNvPr id="2" name="Title 1"/>
          <p:cNvSpPr>
            <a:spLocks noGrp="1"/>
          </p:cNvSpPr>
          <p:nvPr>
            <p:ph type="title" hasCustomPrompt="1"/>
          </p:nvPr>
        </p:nvSpPr>
        <p:spPr>
          <a:xfrm>
            <a:off x="274639" y="274010"/>
            <a:ext cx="7315200" cy="1829896"/>
          </a:xfrm>
          <a:noFill/>
        </p:spPr>
        <p:txBody>
          <a:bodyPr tIns="91413" bIns="91413"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8111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8"/>
            <a:ext cx="11887200" cy="2118990"/>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464500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1664"/>
            <a:ext cx="5943600" cy="3653450"/>
          </a:xfrm>
          <a:solidFill>
            <a:schemeClr val="accent1"/>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1664"/>
            <a:ext cx="5943600" cy="3653450"/>
          </a:xfrm>
          <a:solidFill>
            <a:schemeClr val="accent4"/>
          </a:solidFill>
        </p:spPr>
        <p:txBody>
          <a:bodyPr wrap="square" tIns="146304" bIns="146304">
            <a:noAutofit/>
          </a:bodyPr>
          <a:lstStyle>
            <a:lvl1pPr marL="0" indent="0">
              <a:spcBef>
                <a:spcPts val="1223"/>
              </a:spcBef>
              <a:buClr>
                <a:schemeClr val="tx1"/>
              </a:buClr>
              <a:buFont typeface="Wingdings" pitchFamily="2" charset="2"/>
              <a:buNone/>
              <a:defRPr sz="3995">
                <a:solidFill>
                  <a:srgbClr val="FFFFFF"/>
                </a:solidFill>
              </a:defRPr>
            </a:lvl1pPr>
            <a:lvl2pPr marL="0" indent="0">
              <a:spcBef>
                <a:spcPts val="1079"/>
              </a:spcBef>
              <a:buNone/>
              <a:defRPr sz="1998">
                <a:solidFill>
                  <a:srgbClr val="FFFFFF"/>
                </a:solidFill>
              </a:defRPr>
            </a:lvl2pPr>
            <a:lvl3pPr marL="231407" indent="0">
              <a:buNone/>
              <a:tabLst/>
              <a:defRPr sz="1998">
                <a:solidFill>
                  <a:srgbClr val="FFFFFF"/>
                </a:solidFill>
              </a:defRPr>
            </a:lvl3pPr>
            <a:lvl4pPr marL="459644" indent="0">
              <a:buNone/>
              <a:defRPr>
                <a:solidFill>
                  <a:srgbClr val="FFFFFF"/>
                </a:solidFill>
              </a:defRPr>
            </a:lvl4pPr>
            <a:lvl5pPr marL="68471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2498464"/>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1664"/>
            <a:ext cx="3913632" cy="3653450"/>
          </a:xfrm>
          <a:solidFill>
            <a:schemeClr val="accent2"/>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1664"/>
            <a:ext cx="3913632" cy="3653450"/>
          </a:xfrm>
          <a:solidFill>
            <a:schemeClr val="accent3"/>
          </a:solidFill>
          <a:ln>
            <a:noFill/>
          </a:ln>
        </p:spPr>
        <p:txBody>
          <a:bodyPr wrap="square" tIns="146304" bIns="146304">
            <a:noAutofit/>
          </a:bodyPr>
          <a:lstStyle>
            <a:lvl1pPr marL="0" indent="0">
              <a:spcBef>
                <a:spcPts val="1223"/>
              </a:spcBef>
              <a:buClr>
                <a:schemeClr val="tx1"/>
              </a:buClr>
              <a:buFont typeface="Wingdings" pitchFamily="2" charset="2"/>
              <a:buNone/>
              <a:defRPr sz="3995">
                <a:solidFill>
                  <a:schemeClr val="tx1"/>
                </a:solidFill>
              </a:defRPr>
            </a:lvl1pPr>
            <a:lvl2pPr marL="0" indent="0">
              <a:spcBef>
                <a:spcPts val="1079"/>
              </a:spcBef>
              <a:buNone/>
              <a:defRPr sz="1998">
                <a:solidFill>
                  <a:schemeClr val="tx1"/>
                </a:solidFill>
              </a:defRPr>
            </a:lvl2pPr>
            <a:lvl3pPr marL="231407" indent="0">
              <a:buNone/>
              <a:tabLst/>
              <a:defRPr sz="1998">
                <a:solidFill>
                  <a:schemeClr val="tx1"/>
                </a:solidFill>
              </a:defRPr>
            </a:lvl3pPr>
            <a:lvl4pPr marL="459644" indent="0">
              <a:buNone/>
              <a:defRPr>
                <a:solidFill>
                  <a:schemeClr val="tx1"/>
                </a:solidFill>
              </a:defRPr>
            </a:lvl4pPr>
            <a:lvl5pPr marL="68471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1664"/>
            <a:ext cx="3959352" cy="3653450"/>
          </a:xfrm>
          <a:solidFill>
            <a:schemeClr val="accent1"/>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607568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19725"/>
            <a:ext cx="7995121" cy="741289"/>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1664"/>
            <a:ext cx="3913632" cy="3653450"/>
          </a:xfrm>
          <a:solidFill>
            <a:schemeClr val="accent2"/>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504151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875762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558291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1474"/>
            <a:ext cx="5486399" cy="3045013"/>
          </a:xfrm>
        </p:spPr>
        <p:txBody>
          <a:bodyPr wrap="square">
            <a:spAutoFit/>
          </a:bodyPr>
          <a:lstStyle>
            <a:lvl1pPr marL="0" indent="0">
              <a:spcBef>
                <a:spcPts val="1223"/>
              </a:spcBef>
              <a:buClr>
                <a:schemeClr val="tx1"/>
              </a:buClr>
              <a:buFont typeface="Wingdings" pitchFamily="2" charset="2"/>
              <a:buNone/>
              <a:defRPr sz="5393">
                <a:solidFill>
                  <a:schemeClr val="accent2"/>
                </a:solidFill>
              </a:defRPr>
            </a:lvl1pPr>
            <a:lvl2pPr marL="0" indent="0">
              <a:spcBef>
                <a:spcPts val="1079"/>
              </a:spcBef>
              <a:buNone/>
              <a:defRPr sz="1998"/>
            </a:lvl2pPr>
            <a:lvl3pPr marL="231407" indent="0">
              <a:buNone/>
              <a:tabLst/>
              <a:defRPr sz="1998"/>
            </a:lvl3pPr>
            <a:lvl4pPr marL="459644" indent="0">
              <a:buNone/>
              <a:defRPr/>
            </a:lvl4pPr>
            <a:lvl5pPr marL="6847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198788"/>
            <a:ext cx="2697480" cy="2694419"/>
          </a:xfrm>
          <a:solidFill>
            <a:srgbClr val="55C5E9"/>
          </a:solidFill>
        </p:spPr>
        <p:txBody>
          <a:bodyPr wrap="square" tIns="146304" bIns="146304">
            <a:noAutofit/>
          </a:bodyPr>
          <a:lstStyle>
            <a:lvl1pPr marL="0" indent="0">
              <a:spcBef>
                <a:spcPts val="1223"/>
              </a:spcBef>
              <a:buClr>
                <a:schemeClr val="tx1"/>
              </a:buClr>
              <a:buFont typeface="Wingdings" pitchFamily="2" charset="2"/>
              <a:buNone/>
              <a:defRPr sz="3995">
                <a:solidFill>
                  <a:schemeClr val="tx1"/>
                </a:solidFill>
              </a:defRPr>
            </a:lvl1pPr>
            <a:lvl2pPr marL="0" indent="0">
              <a:spcBef>
                <a:spcPts val="1079"/>
              </a:spcBef>
              <a:buNone/>
              <a:defRPr sz="1998">
                <a:solidFill>
                  <a:schemeClr val="tx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198788"/>
            <a:ext cx="2743200" cy="2694419"/>
          </a:xfrm>
          <a:solidFill>
            <a:schemeClr val="accent2"/>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0462"/>
            <a:ext cx="2697480" cy="2740087"/>
          </a:xfrm>
          <a:solidFill>
            <a:schemeClr val="accent1"/>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0462"/>
            <a:ext cx="2743200" cy="2740087"/>
          </a:xfrm>
          <a:solidFill>
            <a:schemeClr val="accent5"/>
          </a:solidFill>
        </p:spPr>
        <p:txBody>
          <a:bodyPr wrap="square" tIns="146304" bIns="146304">
            <a:noAutofit/>
          </a:bodyPr>
          <a:lstStyle>
            <a:lvl1pPr marL="0" indent="0">
              <a:spcBef>
                <a:spcPts val="1223"/>
              </a:spcBef>
              <a:buClr>
                <a:schemeClr val="tx1"/>
              </a:buClr>
              <a:buFont typeface="Wingdings" pitchFamily="2" charset="2"/>
              <a:buNone/>
              <a:defRPr sz="3995">
                <a:solidFill>
                  <a:schemeClr val="bg1"/>
                </a:solidFill>
              </a:defRPr>
            </a:lvl1pPr>
            <a:lvl2pPr marL="0" indent="0">
              <a:spcBef>
                <a:spcPts val="1079"/>
              </a:spcBef>
              <a:buNone/>
              <a:defRPr sz="1998">
                <a:solidFill>
                  <a:schemeClr val="bg1"/>
                </a:solidFill>
              </a:defRPr>
            </a:lvl2pPr>
            <a:lvl3pPr marL="231407" indent="0">
              <a:buNone/>
              <a:tabLst/>
              <a:defRPr sz="1998">
                <a:solidFill>
                  <a:schemeClr val="bg1"/>
                </a:solidFill>
              </a:defRPr>
            </a:lvl3pPr>
            <a:lvl4pPr marL="459644" indent="0">
              <a:buNone/>
              <a:defRPr>
                <a:solidFill>
                  <a:schemeClr val="bg1"/>
                </a:solidFill>
              </a:defRPr>
            </a:lvl4pPr>
            <a:lvl5pPr marL="68471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7751274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64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760757"/>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1476"/>
            <a:ext cx="11887200" cy="2440973"/>
          </a:xfrm>
          <a:prstGeom prst="rect">
            <a:avLst/>
          </a:prstGeom>
        </p:spPr>
        <p:txBody>
          <a:bodyPr/>
          <a:lstStyle>
            <a:lvl1pPr marL="290054" indent="-290054">
              <a:buClr>
                <a:schemeClr val="tx1"/>
              </a:buClr>
              <a:buSzPct val="90000"/>
              <a:buFont typeface="Arial" pitchFamily="34" charset="0"/>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596" indent="-280542">
              <a:buClr>
                <a:schemeClr val="tx1"/>
              </a:buClr>
              <a:buSzPct val="90000"/>
              <a:buFont typeface="Arial" pitchFamily="34" charset="0"/>
              <a:buChar char="•"/>
              <a:defRPr sz="319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645" indent="-290054">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8883" indent="-228238">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123" indent="-228238">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55856"/>
            <a:ext cx="12436476" cy="630733"/>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531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1824" y="1630204"/>
            <a:ext cx="5492776" cy="1959090"/>
          </a:xfrm>
        </p:spPr>
        <p:txBody>
          <a:bodyPr/>
          <a:lstStyle>
            <a:lvl1pPr>
              <a:defRPr sz="2853"/>
            </a:lvl1pPr>
            <a:lvl2pPr>
              <a:defRPr sz="2445"/>
            </a:lvl2pPr>
            <a:lvl3pPr>
              <a:defRPr sz="2038"/>
            </a:lvl3pPr>
            <a:lvl4pPr>
              <a:defRPr sz="1834"/>
            </a:lvl4pPr>
            <a:lvl5pPr>
              <a:defRPr sz="1834"/>
            </a:lvl5pPr>
            <a:lvl6pPr>
              <a:defRPr sz="1834"/>
            </a:lvl6pPr>
            <a:lvl7pPr>
              <a:defRPr sz="1834"/>
            </a:lvl7pPr>
            <a:lvl8pPr>
              <a:defRPr sz="1834"/>
            </a:lvl8pPr>
            <a:lvl9pPr>
              <a:defRPr sz="18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875" y="1630204"/>
            <a:ext cx="5492776" cy="1959090"/>
          </a:xfrm>
        </p:spPr>
        <p:txBody>
          <a:bodyPr/>
          <a:lstStyle>
            <a:lvl1pPr>
              <a:defRPr sz="2853"/>
            </a:lvl1pPr>
            <a:lvl2pPr>
              <a:defRPr sz="2445"/>
            </a:lvl2pPr>
            <a:lvl3pPr>
              <a:defRPr sz="2038"/>
            </a:lvl3pPr>
            <a:lvl4pPr>
              <a:defRPr sz="1834"/>
            </a:lvl4pPr>
            <a:lvl5pPr>
              <a:defRPr sz="1834"/>
            </a:lvl5pPr>
            <a:lvl6pPr>
              <a:defRPr sz="1834"/>
            </a:lvl6pPr>
            <a:lvl7pPr>
              <a:defRPr sz="1834"/>
            </a:lvl7pPr>
            <a:lvl8pPr>
              <a:defRPr sz="1834"/>
            </a:lvl8pPr>
            <a:lvl9pPr>
              <a:defRPr sz="18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1824" y="6475533"/>
            <a:ext cx="2901844" cy="371971"/>
          </a:xfrm>
          <a:prstGeom prst="rect">
            <a:avLst/>
          </a:prstGeom>
        </p:spPr>
        <p:txBody>
          <a:bodyPr/>
          <a:lstStyle/>
          <a:p>
            <a:fld id="{1D8BD707-D9CF-40AE-B4C6-C98DA3205C09}" type="datetimeFigureOut">
              <a:rPr lang="en-US" smtClean="0"/>
              <a:pPr/>
              <a:t>6/5/2018</a:t>
            </a:fld>
            <a:endParaRPr lang="en-US" dirty="0"/>
          </a:p>
        </p:txBody>
      </p:sp>
      <p:sp>
        <p:nvSpPr>
          <p:cNvPr id="6" name="Footer Placeholder 5"/>
          <p:cNvSpPr>
            <a:spLocks noGrp="1"/>
          </p:cNvSpPr>
          <p:nvPr>
            <p:ph type="ftr" sz="quarter" idx="11"/>
          </p:nvPr>
        </p:nvSpPr>
        <p:spPr>
          <a:xfrm>
            <a:off x="4249130" y="6475533"/>
            <a:ext cx="3938217" cy="371971"/>
          </a:xfrm>
          <a:prstGeom prst="rect">
            <a:avLst/>
          </a:prstGeom>
        </p:spPr>
        <p:txBody>
          <a:bodyPr/>
          <a:lstStyle/>
          <a:p>
            <a:endParaRPr lang="en-US" dirty="0"/>
          </a:p>
        </p:txBody>
      </p:sp>
      <p:sp>
        <p:nvSpPr>
          <p:cNvPr id="7" name="Slide Number Placeholder 6"/>
          <p:cNvSpPr>
            <a:spLocks noGrp="1"/>
          </p:cNvSpPr>
          <p:nvPr>
            <p:ph type="sldNum" sz="quarter" idx="12"/>
          </p:nvPr>
        </p:nvSpPr>
        <p:spPr>
          <a:xfrm>
            <a:off x="8912807" y="6475533"/>
            <a:ext cx="2901844" cy="371971"/>
          </a:xfrm>
          <a:prstGeom prst="rect">
            <a:avLst/>
          </a:prstGeom>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6497712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96947820"/>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39698" y="0"/>
            <a:ext cx="6108095"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375960238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007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2884737225"/>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989841439"/>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0000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2912874002"/>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14816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718" y="0"/>
            <a:ext cx="6108095" cy="6986588"/>
          </a:xfrm>
          <a:prstGeom prst="rect">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2049993026"/>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_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2165" y="0"/>
            <a:ext cx="6108095" cy="698658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7" tIns="46577" rIns="46577" bIns="46577" numCol="1" spcCol="0" rtlCol="0" fromWordArt="0" anchor="ctr" anchorCtr="0" forceAA="0" compatLnSpc="1">
            <a:prstTxWarp prst="textNoShape">
              <a:avLst/>
            </a:prstTxWarp>
            <a:noAutofit/>
          </a:bodyPr>
          <a:lstStyle/>
          <a:p>
            <a:pPr algn="ctr" defTabSz="931264" fontAlgn="base">
              <a:spcBef>
                <a:spcPct val="0"/>
              </a:spcBef>
              <a:spcAft>
                <a:spcPct val="0"/>
              </a:spcAft>
            </a:pPr>
            <a:endParaRPr lang="en-US" sz="2242"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182939" y="257131"/>
            <a:ext cx="4824491" cy="1200538"/>
          </a:xfrm>
          <a:prstGeom prst="rect">
            <a:avLst/>
          </a:prstGeom>
        </p:spPr>
        <p:txBody>
          <a:bodyPr>
            <a:noAutofit/>
          </a:bodyPr>
          <a:lstStyle>
            <a:lvl1pPr marL="0" indent="0">
              <a:buNone/>
              <a:defRPr sz="3996" b="0" cap="none" baseline="0">
                <a:gradFill>
                  <a:gsLst>
                    <a:gs pos="100000">
                      <a:schemeClr val="bg1"/>
                    </a:gs>
                    <a:gs pos="0">
                      <a:schemeClr val="bg1"/>
                    </a:gs>
                  </a:gsLst>
                  <a:lin ang="5400000" scaled="0"/>
                </a:gradFill>
                <a:latin typeface="+mj-lt"/>
              </a:defRPr>
            </a:lvl1pPr>
            <a:lvl2pPr marL="620938" indent="0">
              <a:buNone/>
              <a:defRPr sz="2751" b="1"/>
            </a:lvl2pPr>
            <a:lvl3pPr marL="1241877" indent="0">
              <a:buNone/>
              <a:defRPr sz="2445" b="1"/>
            </a:lvl3pPr>
            <a:lvl4pPr marL="1862816" indent="0">
              <a:buNone/>
              <a:defRPr sz="2140" b="1"/>
            </a:lvl4pPr>
            <a:lvl5pPr marL="2483754" indent="0">
              <a:buNone/>
              <a:defRPr sz="2140" b="1"/>
            </a:lvl5pPr>
            <a:lvl6pPr marL="3104693" indent="0">
              <a:buNone/>
              <a:defRPr sz="2140" b="1"/>
            </a:lvl6pPr>
            <a:lvl7pPr marL="3725631" indent="0">
              <a:buNone/>
              <a:defRPr sz="2140" b="1"/>
            </a:lvl7pPr>
            <a:lvl8pPr marL="4346569" indent="0">
              <a:buNone/>
              <a:defRPr sz="2140" b="1"/>
            </a:lvl8pPr>
            <a:lvl9pPr marL="4967508" indent="0">
              <a:buNone/>
              <a:defRPr sz="2140" b="1"/>
            </a:lvl9pPr>
          </a:lstStyle>
          <a:p>
            <a:pPr lvl="0"/>
            <a:r>
              <a:rPr lang="en-US" dirty="0"/>
              <a:t>Click to edit text</a:t>
            </a:r>
          </a:p>
        </p:txBody>
      </p:sp>
      <p:sp>
        <p:nvSpPr>
          <p:cNvPr id="17" name="Content Placeholder 5"/>
          <p:cNvSpPr>
            <a:spLocks noGrp="1"/>
          </p:cNvSpPr>
          <p:nvPr>
            <p:ph sz="quarter" idx="16" hasCustomPrompt="1"/>
          </p:nvPr>
        </p:nvSpPr>
        <p:spPr>
          <a:xfrm>
            <a:off x="357110" y="1902202"/>
            <a:ext cx="3090786" cy="1864330"/>
          </a:xfrm>
          <a:prstGeom prst="rect">
            <a:avLst/>
          </a:prstGeom>
        </p:spPr>
        <p:txBody>
          <a:bodyPr>
            <a:noAutofit/>
          </a:bodyPr>
          <a:lstStyle>
            <a:lvl1pPr marL="0" indent="0">
              <a:spcBef>
                <a:spcPts val="1223"/>
              </a:spcBef>
              <a:buFont typeface="Arial" pitchFamily="34" charset="0"/>
              <a:buNone/>
              <a:defRPr lang="en-US" sz="2038" kern="1200" spc="0" dirty="0" smtClean="0">
                <a:gradFill>
                  <a:gsLst>
                    <a:gs pos="100000">
                      <a:schemeClr val="bg1"/>
                    </a:gs>
                    <a:gs pos="0">
                      <a:schemeClr val="bg1"/>
                    </a:gs>
                  </a:gsLst>
                  <a:lin ang="5400000" scaled="0"/>
                </a:gradFill>
                <a:latin typeface="+mn-lt"/>
                <a:ea typeface="+mn-ea"/>
                <a:cs typeface="Segoe UI" pitchFamily="34" charset="0"/>
              </a:defRPr>
            </a:lvl1pPr>
            <a:lvl2pPr marL="931407" indent="-388087">
              <a:defRPr lang="en-US" sz="2140" kern="1200" dirty="0" smtClean="0">
                <a:solidFill>
                  <a:schemeClr val="bg2">
                    <a:lumMod val="50000"/>
                  </a:schemeClr>
                </a:solidFill>
                <a:latin typeface="+mn-lt"/>
                <a:ea typeface="+mn-ea"/>
                <a:cs typeface="Arial" pitchFamily="34" charset="0"/>
              </a:defRPr>
            </a:lvl2pPr>
            <a:lvl3pPr marL="931407" indent="-232852">
              <a:defRPr lang="en-US" sz="1936" kern="1200" dirty="0" smtClean="0">
                <a:solidFill>
                  <a:schemeClr val="bg2">
                    <a:lumMod val="50000"/>
                  </a:schemeClr>
                </a:solidFill>
                <a:latin typeface="+mn-lt"/>
                <a:ea typeface="+mn-ea"/>
                <a:cs typeface="Arial" pitchFamily="34" charset="0"/>
              </a:defRPr>
            </a:lvl3pPr>
            <a:lvl4pPr marL="1241877" indent="-232852">
              <a:defRPr lang="en-US" sz="1630" kern="1200" dirty="0" smtClean="0">
                <a:solidFill>
                  <a:schemeClr val="bg2">
                    <a:lumMod val="50000"/>
                  </a:schemeClr>
                </a:solidFill>
                <a:latin typeface="+mn-lt"/>
                <a:ea typeface="+mn-ea"/>
                <a:cs typeface="Arial" pitchFamily="34" charset="0"/>
              </a:defRPr>
            </a:lvl4pPr>
            <a:lvl5pPr marL="1474729" indent="-232852">
              <a:defRPr lang="en-US" sz="1630" kern="1200" dirty="0">
                <a:solidFill>
                  <a:schemeClr val="bg2">
                    <a:lumMod val="50000"/>
                  </a:schemeClr>
                </a:solidFill>
                <a:latin typeface="+mn-lt"/>
                <a:ea typeface="+mn-ea"/>
                <a:cs typeface="Arial" pitchFamily="34" charset="0"/>
              </a:defRPr>
            </a:lvl5pPr>
            <a:lvl6pPr>
              <a:defRPr sz="2140"/>
            </a:lvl6pPr>
            <a:lvl7pPr>
              <a:defRPr sz="2140"/>
            </a:lvl7pPr>
            <a:lvl8pPr>
              <a:defRPr sz="2140"/>
            </a:lvl8pPr>
            <a:lvl9pPr>
              <a:defRPr sz="2140"/>
            </a:lvl9pPr>
          </a:lstStyle>
          <a:p>
            <a:pPr lvl="0"/>
            <a:r>
              <a:rPr lang="en-US" dirty="0"/>
              <a:t>Click to edit text</a:t>
            </a:r>
          </a:p>
        </p:txBody>
      </p:sp>
    </p:spTree>
    <p:extLst>
      <p:ext uri="{BB962C8B-B14F-4D97-AF65-F5344CB8AC3E}">
        <p14:creationId xmlns:p14="http://schemas.microsoft.com/office/powerpoint/2010/main" val="84504814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4946"/>
            <a:ext cx="11375536" cy="2128990"/>
          </a:xfrm>
          <a:prstGeom prst="rect">
            <a:avLst/>
          </a:prstGeom>
        </p:spPr>
        <p:txBody>
          <a:bodyPr/>
          <a:lstStyle>
            <a:lvl1pPr marL="0" indent="0">
              <a:spcBef>
                <a:spcPts val="2445"/>
              </a:spcBef>
              <a:buNone/>
              <a:defRPr sz="4076">
                <a:gradFill>
                  <a:gsLst>
                    <a:gs pos="100000">
                      <a:schemeClr val="tx2"/>
                    </a:gs>
                    <a:gs pos="0">
                      <a:schemeClr val="tx2"/>
                    </a:gs>
                  </a:gsLst>
                  <a:lin ang="5400000" scaled="0"/>
                </a:gradFill>
                <a:latin typeface="+mj-lt"/>
              </a:defRPr>
            </a:lvl1pPr>
            <a:lvl2pPr marL="0" indent="0">
              <a:buNone/>
              <a:defRPr sz="2038">
                <a:gradFill>
                  <a:gsLst>
                    <a:gs pos="100000">
                      <a:schemeClr val="tx1"/>
                    </a:gs>
                    <a:gs pos="6000">
                      <a:schemeClr val="tx1"/>
                    </a:gs>
                  </a:gsLst>
                  <a:lin ang="5400000" scaled="0"/>
                </a:gradFill>
              </a:defRPr>
            </a:lvl2pPr>
            <a:lvl3pPr marL="236127" indent="0">
              <a:buNone/>
              <a:defRPr sz="2038">
                <a:gradFill>
                  <a:gsLst>
                    <a:gs pos="100000">
                      <a:schemeClr val="tx1"/>
                    </a:gs>
                    <a:gs pos="6000">
                      <a:schemeClr val="tx1"/>
                    </a:gs>
                  </a:gsLst>
                  <a:lin ang="5400000" scaled="0"/>
                </a:gradFill>
              </a:defRPr>
            </a:lvl3pPr>
            <a:lvl4pPr marL="465785" indent="0">
              <a:buNone/>
              <a:defRPr sz="2038">
                <a:gradFill>
                  <a:gsLst>
                    <a:gs pos="100000">
                      <a:schemeClr val="tx1"/>
                    </a:gs>
                    <a:gs pos="6000">
                      <a:schemeClr val="tx1"/>
                    </a:gs>
                  </a:gsLst>
                  <a:lin ang="5400000" scaled="0"/>
                </a:gradFill>
              </a:defRPr>
            </a:lvl4pPr>
            <a:lvl5pPr marL="706765" indent="0">
              <a:buNone/>
              <a:defRPr sz="2038">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7061712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reaker Option 3">
    <p:spTree>
      <p:nvGrpSpPr>
        <p:cNvPr id="1" name=""/>
        <p:cNvGrpSpPr/>
        <p:nvPr/>
      </p:nvGrpSpPr>
      <p:grpSpPr>
        <a:xfrm>
          <a:off x="0" y="0"/>
          <a:ext cx="0" cy="0"/>
          <a:chOff x="0" y="0"/>
          <a:chExt cx="0" cy="0"/>
        </a:xfrm>
      </p:grpSpPr>
      <p:pic>
        <p:nvPicPr>
          <p:cNvPr id="3" name="Picture 2" descr="PPT_breaker_C.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436475" cy="6984768"/>
          </a:xfrm>
          <a:prstGeom prst="rect">
            <a:avLst/>
          </a:prstGeom>
          <a:solidFill>
            <a:srgbClr val="68217A"/>
          </a:solidFill>
        </p:spPr>
      </p:pic>
      <p:sp>
        <p:nvSpPr>
          <p:cNvPr id="5" name="Text Placeholder 4"/>
          <p:cNvSpPr>
            <a:spLocks noGrp="1"/>
          </p:cNvSpPr>
          <p:nvPr>
            <p:ph type="body" sz="quarter" idx="10"/>
          </p:nvPr>
        </p:nvSpPr>
        <p:spPr>
          <a:xfrm>
            <a:off x="531279" y="2939644"/>
            <a:ext cx="5683720" cy="3234337"/>
          </a:xfrm>
        </p:spPr>
        <p:txBody>
          <a:bodyPr/>
          <a:lstStyle>
            <a:lvl1pPr marL="0" indent="0">
              <a:buNone/>
              <a:defRPr sz="6112">
                <a:solidFill>
                  <a:schemeClr val="bg1"/>
                </a:solidFill>
              </a:defRPr>
            </a:lvl1pPr>
            <a:lvl2pPr marL="4853" indent="0">
              <a:spcBef>
                <a:spcPts val="917"/>
              </a:spcBef>
              <a:buNone/>
              <a:defRPr sz="2853">
                <a:solidFill>
                  <a:schemeClr val="accent3"/>
                </a:solidFill>
                <a:latin typeface="+mj-lt"/>
              </a:defRPr>
            </a:lvl2pPr>
            <a:lvl3pPr marL="4853" indent="0">
              <a:buNone/>
              <a:defRPr/>
            </a:lvl3pPr>
            <a:lvl4pPr marL="4853" indent="0">
              <a:buNone/>
              <a:defRPr/>
            </a:lvl4pPr>
            <a:lvl5pPr marL="4853" indent="0">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2359584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9" y="2123252"/>
            <a:ext cx="10058399" cy="1826725"/>
          </a:xfrm>
        </p:spPr>
        <p:txBody>
          <a:bodyPr/>
          <a:lstStyle>
            <a:lvl1pPr>
              <a:defRPr sz="4794" baseline="0"/>
            </a:lvl1pPr>
          </a:lstStyle>
          <a:p>
            <a:r>
              <a:rPr lang="en-US"/>
              <a:t>Click to edit Master title style</a:t>
            </a:r>
            <a:endParaRPr lang="en-US" dirty="0"/>
          </a:p>
        </p:txBody>
      </p:sp>
    </p:spTree>
    <p:extLst>
      <p:ext uri="{BB962C8B-B14F-4D97-AF65-F5344CB8AC3E}">
        <p14:creationId xmlns:p14="http://schemas.microsoft.com/office/powerpoint/2010/main" val="179039485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1474"/>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49" indent="0">
              <a:buNone/>
              <a:defRPr/>
            </a:lvl3pPr>
            <a:lvl4pPr marL="456697" indent="0">
              <a:buNone/>
              <a:defRPr/>
            </a:lvl4pPr>
            <a:lvl5pPr marL="6850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046268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87335"/>
            <a:ext cx="11887199" cy="402729"/>
          </a:xfrm>
          <a:prstGeom prst="rect">
            <a:avLst/>
          </a:prstGeom>
          <a:noFill/>
          <a:ln w="12700">
            <a:noFill/>
            <a:miter lim="800000"/>
            <a:headEnd type="none" w="sm" len="sm"/>
            <a:tailEnd type="none" w="sm" len="sm"/>
          </a:ln>
          <a:effectLst/>
        </p:spPr>
        <p:txBody>
          <a:bodyPr vert="horz" wrap="square" lIns="182646" tIns="146117" rIns="182646" bIns="146117" numCol="1" anchor="t" anchorCtr="0" compatLnSpc="1">
            <a:prstTxWarp prst="textNoShape">
              <a:avLst/>
            </a:prstTxWarp>
            <a:spAutoFit/>
          </a:bodyPr>
          <a:lstStyle/>
          <a:p>
            <a:pPr defTabSz="931086" eaLnBrk="0" hangingPunct="0"/>
            <a:r>
              <a:rPr lang="en-US" sz="699"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3" y="3143552"/>
            <a:ext cx="3291840" cy="700875"/>
          </a:xfrm>
          <a:prstGeom prst="rect">
            <a:avLst/>
          </a:prstGeom>
        </p:spPr>
      </p:pic>
    </p:spTree>
    <p:extLst>
      <p:ext uri="{BB962C8B-B14F-4D97-AF65-F5344CB8AC3E}">
        <p14:creationId xmlns:p14="http://schemas.microsoft.com/office/powerpoint/2010/main" val="83601035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General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1474"/>
            <a:ext cx="11887200" cy="1815389"/>
          </a:xfrm>
        </p:spPr>
        <p:txBody>
          <a:bodyPr>
            <a:spAutoFit/>
          </a:bodyPr>
          <a:lstStyle>
            <a:lvl1pPr marL="0" indent="0">
              <a:buNone/>
              <a:defRPr sz="3260" b="1">
                <a:solidFill>
                  <a:srgbClr val="151515"/>
                </a:solidFill>
              </a:defRPr>
            </a:lvl1pPr>
            <a:lvl2pPr marL="0" indent="0">
              <a:lnSpc>
                <a:spcPct val="100000"/>
              </a:lnSpc>
              <a:spcBef>
                <a:spcPts val="0"/>
              </a:spcBef>
              <a:buNone/>
              <a:defRPr sz="2038"/>
            </a:lvl2pPr>
            <a:lvl3pPr marL="176253" indent="-176253">
              <a:defRPr sz="1834"/>
            </a:lvl3pPr>
            <a:lvl4pPr marL="409101" indent="-176253">
              <a:defRPr sz="1630"/>
            </a:lvl4pPr>
            <a:lvl5pPr marL="641949" indent="-176253">
              <a:defRPr sz="163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643844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1531702"/>
          </a:xfrm>
        </p:spPr>
        <p:txBody>
          <a:bodyPr>
            <a:spAutoFit/>
          </a:bodyPr>
          <a:lstStyle>
            <a:lvl1pPr>
              <a:defRPr lang="en-US" sz="2397"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3446" indent="-240988">
              <a:defRPr lang="en-US" sz="2397"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0704" indent="-342457">
              <a:defRPr lang="en-US" sz="2397"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98"/>
            </a:lvl4pPr>
            <a:lvl5pPr>
              <a:defRPr sz="1998"/>
            </a:lvl5pPr>
          </a:lstStyle>
          <a:p>
            <a:pPr marL="0" lvl="0" indent="0" algn="l" defTabSz="912986" rtl="0" eaLnBrk="1" latinLnBrk="0" hangingPunct="1">
              <a:spcBef>
                <a:spcPct val="20000"/>
              </a:spcBef>
              <a:spcAft>
                <a:spcPts val="815"/>
              </a:spcAft>
              <a:buFont typeface="Arial" pitchFamily="34" charset="0"/>
              <a:buNone/>
            </a:pPr>
            <a:r>
              <a:rPr lang="en-US"/>
              <a:t>Click to edit Master text styles</a:t>
            </a:r>
          </a:p>
          <a:p>
            <a:pPr marL="0" lvl="1" indent="0" algn="l" defTabSz="912986" rtl="0" eaLnBrk="1" latinLnBrk="0" hangingPunct="1">
              <a:spcBef>
                <a:spcPct val="20000"/>
              </a:spcBef>
              <a:spcAft>
                <a:spcPts val="815"/>
              </a:spcAft>
              <a:buFont typeface="Arial" pitchFamily="34" charset="0"/>
              <a:buNone/>
            </a:pPr>
            <a:r>
              <a:rPr lang="en-US"/>
              <a:t>Second level</a:t>
            </a:r>
          </a:p>
          <a:p>
            <a:pPr marL="0" lvl="2" indent="0" algn="l" defTabSz="912986" rtl="0" eaLnBrk="1" latinLnBrk="0" hangingPunct="1">
              <a:spcBef>
                <a:spcPct val="20000"/>
              </a:spcBef>
              <a:spcAft>
                <a:spcPts val="815"/>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303154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Brian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4945"/>
            <a:ext cx="11697695" cy="916534"/>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1470097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43835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sp>
        <p:nvSpPr>
          <p:cNvPr id="9" name="Title"/>
          <p:cNvSpPr>
            <a:spLocks noGrp="1"/>
          </p:cNvSpPr>
          <p:nvPr>
            <p:ph type="title" hasCustomPrompt="1"/>
          </p:nvPr>
        </p:nvSpPr>
        <p:spPr>
          <a:xfrm>
            <a:off x="1" y="2235921"/>
            <a:ext cx="12436476" cy="1102117"/>
          </a:xfrm>
          <a:prstGeom prst="rect">
            <a:avLst/>
          </a:prstGeom>
        </p:spPr>
        <p:txBody>
          <a:bodyPr/>
          <a:lstStyle>
            <a:lvl1pPr algn="ctr">
              <a:defRPr lang="en-US" sz="5501"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38037"/>
            <a:ext cx="12436475" cy="494895"/>
          </a:xfrm>
          <a:prstGeom prst="rect">
            <a:avLst/>
          </a:prstGeom>
        </p:spPr>
        <p:txBody>
          <a:bodyPr/>
          <a:lstStyle>
            <a:lvl1pPr marL="0" indent="0" algn="ctr">
              <a:buNone/>
              <a:defRPr lang="en-US" sz="2242"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231406472"/>
      </p:ext>
    </p:extLst>
  </p:cSld>
  <p:clrMapOvr>
    <a:masterClrMapping/>
  </p:clrMapOvr>
  <p:transition>
    <p:fade/>
  </p:transition>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345"/>
            <a:ext cx="5486400" cy="1552716"/>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737904"/>
          </a:xfrm>
        </p:spPr>
        <p:txBody>
          <a:bodyPr/>
          <a:lstStyle/>
          <a:p>
            <a:endParaRPr lang="en-US" dirty="0"/>
          </a:p>
        </p:txBody>
      </p:sp>
      <p:sp>
        <p:nvSpPr>
          <p:cNvPr id="6" name="Text Placeholder 5"/>
          <p:cNvSpPr>
            <a:spLocks noGrp="1"/>
          </p:cNvSpPr>
          <p:nvPr>
            <p:ph type="body" sz="quarter" idx="11"/>
          </p:nvPr>
        </p:nvSpPr>
        <p:spPr>
          <a:xfrm>
            <a:off x="6583680" y="2100734"/>
            <a:ext cx="5486400" cy="264400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60800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5812" y="2675463"/>
            <a:ext cx="5957272"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5720"/>
            <a:ext cx="6400800" cy="1041233"/>
          </a:xfrm>
        </p:spPr>
        <p:txBody>
          <a:bodyPr lIns="182880" tIns="146304" rIns="182880" bIns="146304"/>
          <a:lstStyle>
            <a:lvl1pPr marL="0" indent="0">
              <a:buNone/>
              <a:defRPr sz="53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4276841"/>
            <a:ext cx="6400800" cy="1042179"/>
          </a:xfrm>
        </p:spPr>
        <p:txBody>
          <a:bodyPr lIns="182880" tIns="146304" rIns="182880" bIns="146304"/>
          <a:lstStyle>
            <a:lvl1pPr marL="0" indent="0">
              <a:buNone/>
              <a:defRPr sz="53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76151"/>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76151"/>
            <a:ext cx="6400800" cy="1042179"/>
          </a:xfrm>
        </p:spPr>
        <p:txBody>
          <a:bodyPr lIns="182880" tIns="146304" rIns="182880" bIns="146304"/>
          <a:lstStyle>
            <a:lvl1pPr marL="0" indent="0">
              <a:buNone/>
              <a:defRPr sz="53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741374" y="2675463"/>
            <a:ext cx="5644366"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6148" y="1075032"/>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741374" y="1075032"/>
            <a:ext cx="6400800" cy="1042179"/>
          </a:xfrm>
        </p:spPr>
        <p:txBody>
          <a:bodyPr lIns="182880" tIns="146304" rIns="182880" bIns="146304"/>
          <a:lstStyle>
            <a:lvl1pPr marL="0" indent="0">
              <a:buNone/>
              <a:defRPr sz="53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6148" y="1874775"/>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6148" y="4276841"/>
            <a:ext cx="5774938" cy="1042179"/>
          </a:xfrm>
          <a:prstGeom prst="rect">
            <a:avLst/>
          </a:prstGeom>
          <a:noFill/>
        </p:spPr>
        <p:txBody>
          <a:bodyPr wrap="square" lIns="182672" tIns="146138" rIns="182672" bIns="146138" rtlCol="0">
            <a:spAutoFit/>
          </a:bodyPr>
          <a:lstStyle/>
          <a:p>
            <a:pPr algn="r">
              <a:lnSpc>
                <a:spcPct val="90000"/>
              </a:lnSpc>
              <a:spcAft>
                <a:spcPts val="599"/>
              </a:spcAft>
            </a:pPr>
            <a:r>
              <a:rPr lang="en-US" sz="53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490064" y="6111942"/>
            <a:ext cx="4722575" cy="627152"/>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99"/>
                </a:spcAft>
              </a:pPr>
              <a:r>
                <a:rPr lang="en-US" sz="2397"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0354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grpSp>
        <p:nvGrpSpPr>
          <p:cNvPr id="12" name="Group 11"/>
          <p:cNvGrpSpPr/>
          <p:nvPr userDrawn="1"/>
        </p:nvGrpSpPr>
        <p:grpSpPr>
          <a:xfrm>
            <a:off x="7490064" y="6111942"/>
            <a:ext cx="4722575" cy="627152"/>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99"/>
                </a:spcAft>
              </a:pPr>
              <a:r>
                <a:rPr lang="en-US" sz="2397"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2675463"/>
            <a:ext cx="11266674"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3476151"/>
            <a:ext cx="5774938" cy="1042179"/>
          </a:xfrm>
          <a:prstGeom prst="rect">
            <a:avLst/>
          </a:prstGeom>
          <a:noFill/>
        </p:spPr>
        <p:txBody>
          <a:bodyPr wrap="square" lIns="182672" tIns="146138" rIns="182672" bIns="146138" rtlCol="0">
            <a:spAutoFit/>
          </a:bodyPr>
          <a:lstStyle/>
          <a:p>
            <a:pPr algn="l">
              <a:lnSpc>
                <a:spcPct val="90000"/>
              </a:lnSpc>
              <a:spcAft>
                <a:spcPts val="599"/>
              </a:spcAft>
            </a:pPr>
            <a:r>
              <a:rPr lang="en-US" sz="53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4276841"/>
            <a:ext cx="5774938" cy="1042179"/>
          </a:xfrm>
          <a:prstGeom prst="rect">
            <a:avLst/>
          </a:prstGeom>
          <a:noFill/>
        </p:spPr>
        <p:txBody>
          <a:bodyPr wrap="square" lIns="182672" tIns="146138" rIns="182672" bIns="146138" rtlCol="0">
            <a:spAutoFit/>
          </a:bodyPr>
          <a:lstStyle/>
          <a:p>
            <a:pPr algn="l">
              <a:lnSpc>
                <a:spcPct val="90000"/>
              </a:lnSpc>
              <a:spcAft>
                <a:spcPts val="599"/>
              </a:spcAft>
            </a:pPr>
            <a:r>
              <a:rPr lang="en-US" sz="53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1874775"/>
            <a:ext cx="2582630"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5026089" y="1075032"/>
            <a:ext cx="3014864" cy="1042179"/>
          </a:xfrm>
          <a:prstGeom prst="rect">
            <a:avLst/>
          </a:prstGeom>
          <a:noFill/>
        </p:spPr>
        <p:txBody>
          <a:bodyPr wrap="none" lIns="182672" tIns="146138" rIns="182672" bIns="146138" rtlCol="0">
            <a:spAutoFit/>
          </a:bodyPr>
          <a:lstStyle/>
          <a:p>
            <a:pPr>
              <a:lnSpc>
                <a:spcPct val="90000"/>
              </a:lnSpc>
              <a:spcAft>
                <a:spcPts val="599"/>
              </a:spcAft>
            </a:pPr>
            <a:r>
              <a:rPr lang="en-US" sz="53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596268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3266"/>
            <a:ext cx="9143936" cy="1826711"/>
          </a:xfrm>
          <a:noFill/>
        </p:spPr>
        <p:txBody>
          <a:bodyPr lIns="146304" tIns="91440" rIns="146304" bIns="91440" anchor="t" anchorCtr="0"/>
          <a:lstStyle>
            <a:lvl1pPr>
              <a:defRPr sz="5394"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1298"/>
            <a:ext cx="7315137" cy="1825933"/>
          </a:xfrm>
          <a:noFill/>
        </p:spPr>
        <p:txBody>
          <a:bodyPr lIns="164592" tIns="109728" rIns="164592" bIns="109728">
            <a:noAutofit/>
          </a:bodyPr>
          <a:lstStyle>
            <a:lvl1pPr marL="0" indent="0">
              <a:spcBef>
                <a:spcPts val="0"/>
              </a:spcBef>
              <a:buNone/>
              <a:defRPr sz="3196"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sp>
        <p:nvSpPr>
          <p:cNvPr id="7" name="Text Placeholder 16"/>
          <p:cNvSpPr>
            <a:spLocks noGrp="1"/>
          </p:cNvSpPr>
          <p:nvPr>
            <p:ph type="body" sz="quarter" idx="13" hasCustomPrompt="1"/>
          </p:nvPr>
        </p:nvSpPr>
        <p:spPr>
          <a:xfrm>
            <a:off x="8506905" y="293970"/>
            <a:ext cx="3657600" cy="571814"/>
          </a:xfrm>
        </p:spPr>
        <p:txBody>
          <a:bodyPr lIns="182880" tIns="146304" rIns="182880" bIns="146304"/>
          <a:lstStyle>
            <a:lvl1pPr marL="0" indent="0" algn="r">
              <a:buNone/>
              <a:defRPr sz="1998">
                <a:latin typeface="+mn-lt"/>
              </a:defRPr>
            </a:lvl1pPr>
            <a:lvl2pPr marL="342523" indent="0">
              <a:buNone/>
              <a:defRPr sz="1998"/>
            </a:lvl2pPr>
            <a:lvl3pPr marL="570871" indent="0">
              <a:buNone/>
              <a:defRPr sz="1998"/>
            </a:lvl3pPr>
            <a:lvl4pPr marL="799220" indent="0">
              <a:buNone/>
              <a:defRPr sz="1998"/>
            </a:lvl4pPr>
            <a:lvl5pPr marL="1027568" indent="0">
              <a:buNone/>
              <a:defRPr sz="1998"/>
            </a:lvl5pPr>
          </a:lstStyle>
          <a:p>
            <a:pPr lvl="0"/>
            <a:r>
              <a:rPr lang="en-US" dirty="0"/>
              <a:t>Session Code</a:t>
            </a:r>
          </a:p>
        </p:txBody>
      </p:sp>
      <p:sp>
        <p:nvSpPr>
          <p:cNvPr id="8" name="Text Placeholder 16"/>
          <p:cNvSpPr>
            <a:spLocks noGrp="1"/>
          </p:cNvSpPr>
          <p:nvPr>
            <p:ph type="body" sz="quarter" idx="14" hasCustomPrompt="1"/>
          </p:nvPr>
        </p:nvSpPr>
        <p:spPr>
          <a:xfrm>
            <a:off x="274703" y="6115358"/>
            <a:ext cx="3657600" cy="571814"/>
          </a:xfrm>
        </p:spPr>
        <p:txBody>
          <a:bodyPr lIns="182880" tIns="146304" rIns="182880" bIns="146304" anchor="b"/>
          <a:lstStyle>
            <a:lvl1pPr marL="0" indent="0" algn="l">
              <a:buNone/>
              <a:defRPr sz="1998">
                <a:latin typeface="+mn-lt"/>
              </a:defRPr>
            </a:lvl1pPr>
            <a:lvl2pPr marL="342523" indent="0">
              <a:buNone/>
              <a:defRPr sz="1998"/>
            </a:lvl2pPr>
            <a:lvl3pPr marL="570871" indent="0">
              <a:buNone/>
              <a:defRPr sz="1998"/>
            </a:lvl3pPr>
            <a:lvl4pPr marL="799220" indent="0">
              <a:buNone/>
              <a:defRPr sz="1998"/>
            </a:lvl4pPr>
            <a:lvl5pPr marL="1027568" indent="0">
              <a:buNone/>
              <a:defRPr sz="1998"/>
            </a:lvl5pPr>
          </a:lstStyle>
          <a:p>
            <a:pPr lvl="0"/>
            <a:r>
              <a:rPr lang="en-US" dirty="0"/>
              <a:t>Yammer hashtag</a:t>
            </a:r>
          </a:p>
        </p:txBody>
      </p:sp>
    </p:spTree>
    <p:extLst>
      <p:ext uri="{BB962C8B-B14F-4D97-AF65-F5344CB8AC3E}">
        <p14:creationId xmlns:p14="http://schemas.microsoft.com/office/powerpoint/2010/main" val="29404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1474"/>
            <a:ext cx="11888787" cy="2305705"/>
          </a:xfrm>
        </p:spPr>
        <p:txBody>
          <a:bodyPr>
            <a:spAutoFit/>
          </a:bodyPr>
          <a:lstStyle>
            <a:lvl1pPr marL="0" indent="0">
              <a:buNone/>
              <a:defRPr/>
            </a:lvl1pPr>
            <a:lvl2pPr marL="228349" indent="0">
              <a:buNone/>
              <a:defRPr/>
            </a:lvl2pPr>
            <a:lvl3pPr marL="456697" indent="0">
              <a:buNone/>
              <a:defRPr/>
            </a:lvl3pPr>
            <a:lvl4pPr marL="685046" indent="0">
              <a:buNone/>
              <a:defRPr/>
            </a:lvl4pPr>
            <a:lvl5pPr marL="9133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618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09913"/>
            <a:ext cx="11888787" cy="2306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0605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09912"/>
            <a:ext cx="5486399" cy="2155066"/>
          </a:xfrm>
        </p:spPr>
        <p:txBody>
          <a:bodyPr wrap="square">
            <a:spAutoFit/>
          </a:bodyPr>
          <a:lstStyle>
            <a:lvl1pPr marL="0" indent="0">
              <a:spcBef>
                <a:spcPts val="1223"/>
              </a:spcBef>
              <a:buClr>
                <a:schemeClr val="tx1"/>
              </a:buClr>
              <a:buFont typeface="Wingdings" panose="05000000000000000000" pitchFamily="2" charset="2"/>
              <a:buNone/>
              <a:defRPr sz="2997" b="0">
                <a:latin typeface="+mn-lt"/>
              </a:defRPr>
            </a:lvl1pPr>
            <a:lvl2pPr marL="255307" indent="0">
              <a:buFont typeface="Wingdings" panose="05000000000000000000" pitchFamily="2" charset="2"/>
              <a:buNone/>
              <a:defRPr sz="2397" b="0"/>
            </a:lvl2pPr>
            <a:lvl3pPr marL="450354" indent="0">
              <a:buFont typeface="Wingdings" panose="05000000000000000000" pitchFamily="2" charset="2"/>
              <a:buNone/>
              <a:tabLst/>
              <a:defRPr sz="2198" b="0"/>
            </a:lvl3pPr>
            <a:lvl4pPr marL="651744" indent="0">
              <a:buFont typeface="Wingdings" panose="05000000000000000000" pitchFamily="2" charset="2"/>
              <a:buNone/>
              <a:defRPr sz="2198" b="0"/>
            </a:lvl4pPr>
            <a:lvl5pPr marL="853136" indent="0">
              <a:buFont typeface="Wingdings" panose="05000000000000000000" pitchFamily="2" charset="2"/>
              <a:buNone/>
              <a:tabLst/>
              <a:defRPr sz="21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09912"/>
            <a:ext cx="5486399" cy="2457882"/>
          </a:xfrm>
        </p:spPr>
        <p:txBody>
          <a:bodyPr wrap="square">
            <a:spAutoFit/>
          </a:bodyPr>
          <a:lstStyle>
            <a:lvl1pPr marL="0" indent="0">
              <a:spcBef>
                <a:spcPts val="1223"/>
              </a:spcBef>
              <a:buClr>
                <a:schemeClr val="tx1"/>
              </a:buClr>
              <a:buFont typeface="Arial" panose="020B0604020202020204" pitchFamily="34" charset="0"/>
              <a:buNone/>
              <a:defRPr lang="en-US" sz="2997" b="0" kern="1200" spc="0" baseline="0" dirty="0">
                <a:gradFill>
                  <a:gsLst>
                    <a:gs pos="1250">
                      <a:schemeClr val="tx1"/>
                    </a:gs>
                    <a:gs pos="100000">
                      <a:schemeClr val="tx1"/>
                    </a:gs>
                  </a:gsLst>
                  <a:lin ang="5400000" scaled="0"/>
                </a:gradFill>
                <a:latin typeface="+mn-lt"/>
                <a:ea typeface="+mn-ea"/>
                <a:cs typeface="+mn-cs"/>
              </a:defRPr>
            </a:lvl1pPr>
            <a:lvl2pPr marL="255307" indent="0">
              <a:buFont typeface="Arial" panose="020B0604020202020204" pitchFamily="34" charset="0"/>
              <a:buNone/>
              <a:defRPr lang="en-US" sz="2397" b="0" kern="1200" spc="0" baseline="0" dirty="0">
                <a:gradFill>
                  <a:gsLst>
                    <a:gs pos="1250">
                      <a:schemeClr val="tx1"/>
                    </a:gs>
                    <a:gs pos="100000">
                      <a:schemeClr val="tx1"/>
                    </a:gs>
                  </a:gsLst>
                  <a:lin ang="5400000" scaled="0"/>
                </a:gradFill>
                <a:latin typeface="+mn-lt"/>
                <a:ea typeface="+mn-ea"/>
                <a:cs typeface="+mn-cs"/>
              </a:defRPr>
            </a:lvl2pPr>
            <a:lvl3pPr marL="450354" indent="0">
              <a:buFont typeface="Arial" panose="020B0604020202020204" pitchFamily="34" charset="0"/>
              <a:buNone/>
              <a:tabLst/>
              <a:defRPr lang="en-US" sz="2198" b="0" kern="1200" spc="0" baseline="0" dirty="0">
                <a:gradFill>
                  <a:gsLst>
                    <a:gs pos="1250">
                      <a:schemeClr val="tx1"/>
                    </a:gs>
                    <a:gs pos="100000">
                      <a:schemeClr val="tx1"/>
                    </a:gs>
                  </a:gsLst>
                  <a:lin ang="5400000" scaled="0"/>
                </a:gradFill>
                <a:latin typeface="+mn-lt"/>
                <a:ea typeface="+mn-ea"/>
                <a:cs typeface="+mn-cs"/>
              </a:defRPr>
            </a:lvl3pPr>
            <a:lvl4pPr marL="651744" indent="0">
              <a:buFont typeface="Arial" panose="020B0604020202020204" pitchFamily="34" charset="0"/>
              <a:buNone/>
              <a:defRPr lang="en-US" sz="2198" b="0" kern="1200" spc="0" baseline="0" dirty="0">
                <a:gradFill>
                  <a:gsLst>
                    <a:gs pos="1250">
                      <a:schemeClr val="tx1"/>
                    </a:gs>
                    <a:gs pos="100000">
                      <a:schemeClr val="tx1"/>
                    </a:gs>
                  </a:gsLst>
                  <a:lin ang="5400000" scaled="0"/>
                </a:gradFill>
                <a:latin typeface="+mn-lt"/>
                <a:ea typeface="+mn-ea"/>
                <a:cs typeface="+mn-cs"/>
              </a:defRPr>
            </a:lvl4pPr>
            <a:lvl5pPr marL="853136" indent="0">
              <a:buFont typeface="Arial" panose="020B0604020202020204" pitchFamily="34" charset="0"/>
              <a:buNone/>
              <a:tabLst/>
              <a:defRPr lang="en-US" sz="2198" b="0" kern="1200" spc="0" baseline="0" dirty="0">
                <a:gradFill>
                  <a:gsLst>
                    <a:gs pos="1250">
                      <a:schemeClr val="tx1"/>
                    </a:gs>
                    <a:gs pos="100000">
                      <a:schemeClr val="tx1"/>
                    </a:gs>
                  </a:gsLst>
                  <a:lin ang="5400000" scaled="0"/>
                </a:gradFill>
                <a:latin typeface="+mn-lt"/>
                <a:ea typeface="+mn-ea"/>
                <a:cs typeface="+mn-cs"/>
              </a:defRPr>
            </a:lvl5pPr>
          </a:lstStyle>
          <a:p>
            <a:pPr marL="513784" marR="0" lvl="0" indent="-513784" algn="l" defTabSz="931716" rtl="0" eaLnBrk="1" fontAlgn="auto" latinLnBrk="0" hangingPunct="1">
              <a:lnSpc>
                <a:spcPct val="90000"/>
              </a:lnSpc>
              <a:spcBef>
                <a:spcPts val="1223"/>
              </a:spcBef>
              <a:spcAft>
                <a:spcPts val="0"/>
              </a:spcAft>
              <a:buClr>
                <a:schemeClr val="tx1"/>
              </a:buClr>
              <a:buSzPct val="90000"/>
              <a:tabLst/>
            </a:pPr>
            <a:r>
              <a:rPr lang="en-US"/>
              <a:t>Edit Master text styles</a:t>
            </a:r>
          </a:p>
          <a:p>
            <a:pPr marL="513784" marR="0" lvl="1" indent="-513784" algn="l" defTabSz="931716" rtl="0" eaLnBrk="1" fontAlgn="auto" latinLnBrk="0" hangingPunct="1">
              <a:lnSpc>
                <a:spcPct val="90000"/>
              </a:lnSpc>
              <a:spcBef>
                <a:spcPts val="1223"/>
              </a:spcBef>
              <a:spcAft>
                <a:spcPts val="0"/>
              </a:spcAft>
              <a:buClr>
                <a:schemeClr val="tx1"/>
              </a:buClr>
              <a:buSzPct val="90000"/>
              <a:tabLst/>
            </a:pPr>
            <a:r>
              <a:rPr lang="en-US"/>
              <a:t>Second level</a:t>
            </a:r>
          </a:p>
          <a:p>
            <a:pPr marL="513784" marR="0" lvl="2" indent="-513784" algn="l" defTabSz="931716" rtl="0" eaLnBrk="1" fontAlgn="auto" latinLnBrk="0" hangingPunct="1">
              <a:lnSpc>
                <a:spcPct val="90000"/>
              </a:lnSpc>
              <a:spcBef>
                <a:spcPts val="1223"/>
              </a:spcBef>
              <a:spcAft>
                <a:spcPts val="0"/>
              </a:spcAft>
              <a:buClr>
                <a:schemeClr val="tx1"/>
              </a:buClr>
              <a:buSzPct val="90000"/>
              <a:tabLst/>
            </a:pPr>
            <a:r>
              <a:rPr lang="en-US"/>
              <a:t>Third level</a:t>
            </a:r>
          </a:p>
          <a:p>
            <a:pPr marL="513784" marR="0" lvl="3" indent="-513784" algn="l" defTabSz="931716" rtl="0" eaLnBrk="1" fontAlgn="auto" latinLnBrk="0" hangingPunct="1">
              <a:lnSpc>
                <a:spcPct val="90000"/>
              </a:lnSpc>
              <a:spcBef>
                <a:spcPts val="1223"/>
              </a:spcBef>
              <a:spcAft>
                <a:spcPts val="0"/>
              </a:spcAft>
              <a:buClr>
                <a:schemeClr val="tx1"/>
              </a:buClr>
              <a:buSzPct val="90000"/>
              <a:tabLst/>
            </a:pPr>
            <a:r>
              <a:rPr lang="en-US"/>
              <a:t>Fourth level</a:t>
            </a:r>
          </a:p>
          <a:p>
            <a:pPr marL="513784" marR="0" lvl="4" indent="-513784" algn="l" defTabSz="931716" rtl="0" eaLnBrk="1" fontAlgn="auto" latinLnBrk="0" hangingPunct="1">
              <a:lnSpc>
                <a:spcPct val="90000"/>
              </a:lnSpc>
              <a:spcBef>
                <a:spcPts val="1223"/>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41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09912"/>
            <a:ext cx="5486399" cy="2155066"/>
          </a:xfrm>
        </p:spPr>
        <p:txBody>
          <a:bodyPr wrap="square">
            <a:spAutoFit/>
          </a:bodyPr>
          <a:lstStyle>
            <a:lvl1pPr marL="231520" indent="-231520">
              <a:spcBef>
                <a:spcPts val="1223"/>
              </a:spcBef>
              <a:buClr>
                <a:schemeClr val="tx1"/>
              </a:buClr>
              <a:buFont typeface="Wingdings" panose="05000000000000000000" pitchFamily="2" charset="2"/>
              <a:buChar char=""/>
              <a:defRPr sz="2997" b="0">
                <a:latin typeface="+mn-lt"/>
              </a:defRPr>
            </a:lvl1pPr>
            <a:lvl2pPr marL="426568" indent="-171261">
              <a:buFont typeface="Wingdings" panose="05000000000000000000" pitchFamily="2" charset="2"/>
              <a:buChar char=""/>
              <a:defRPr sz="2397" b="0"/>
            </a:lvl2pPr>
            <a:lvl3pPr marL="639059" indent="-188705">
              <a:buFont typeface="Wingdings" panose="05000000000000000000" pitchFamily="2" charset="2"/>
              <a:buChar char=""/>
              <a:tabLst/>
              <a:defRPr sz="2198" b="0"/>
            </a:lvl3pPr>
            <a:lvl4pPr marL="827763" indent="-176019">
              <a:buFont typeface="Wingdings" panose="05000000000000000000" pitchFamily="2" charset="2"/>
              <a:buChar char=""/>
              <a:defRPr sz="2198" b="0"/>
            </a:lvl4pPr>
            <a:lvl5pPr marL="1022812" indent="-169676">
              <a:buFont typeface="Wingdings" panose="05000000000000000000" pitchFamily="2" charset="2"/>
              <a:buChar char=""/>
              <a:tabLst/>
              <a:defRPr sz="219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09912"/>
            <a:ext cx="5486399" cy="2457882"/>
          </a:xfrm>
        </p:spPr>
        <p:txBody>
          <a:bodyPr wrap="square">
            <a:spAutoFit/>
          </a:bodyPr>
          <a:lstStyle>
            <a:lvl1pPr marL="287022" indent="-287022">
              <a:spcBef>
                <a:spcPts val="1223"/>
              </a:spcBef>
              <a:buClr>
                <a:schemeClr val="tx1"/>
              </a:buClr>
              <a:buFont typeface="Arial" pitchFamily="34" charset="0"/>
              <a:buChar char="•"/>
              <a:defRPr lang="en-US" sz="2997" b="0" kern="1200" spc="0" baseline="0" dirty="0">
                <a:gradFill>
                  <a:gsLst>
                    <a:gs pos="1250">
                      <a:schemeClr val="tx1"/>
                    </a:gs>
                    <a:gs pos="100000">
                      <a:schemeClr val="tx1"/>
                    </a:gs>
                  </a:gsLst>
                  <a:lin ang="5400000" scaled="0"/>
                </a:gradFill>
                <a:latin typeface="+mn-lt"/>
                <a:ea typeface="+mn-ea"/>
                <a:cs typeface="+mn-cs"/>
              </a:defRPr>
            </a:lvl1pPr>
            <a:lvl2pPr marL="597830" indent="-342523">
              <a:defRPr lang="en-US" sz="2397" b="0" kern="1200" spc="0" baseline="0" dirty="0">
                <a:gradFill>
                  <a:gsLst>
                    <a:gs pos="1250">
                      <a:schemeClr val="tx1"/>
                    </a:gs>
                    <a:gs pos="100000">
                      <a:schemeClr val="tx1"/>
                    </a:gs>
                  </a:gsLst>
                  <a:lin ang="5400000" scaled="0"/>
                </a:gradFill>
                <a:latin typeface="+mn-lt"/>
                <a:ea typeface="+mn-ea"/>
                <a:cs typeface="+mn-cs"/>
              </a:defRPr>
            </a:lvl2pPr>
            <a:lvl3pPr marL="792877" indent="-342523">
              <a:tabLst/>
              <a:defRPr lang="en-US" sz="2198" b="0" kern="1200" spc="0" baseline="0" dirty="0">
                <a:gradFill>
                  <a:gsLst>
                    <a:gs pos="1250">
                      <a:schemeClr val="tx1"/>
                    </a:gs>
                    <a:gs pos="100000">
                      <a:schemeClr val="tx1"/>
                    </a:gs>
                  </a:gsLst>
                  <a:lin ang="5400000" scaled="0"/>
                </a:gradFill>
                <a:latin typeface="+mn-lt"/>
                <a:ea typeface="+mn-ea"/>
                <a:cs typeface="+mn-cs"/>
              </a:defRPr>
            </a:lvl3pPr>
            <a:lvl4pPr marL="994267" indent="-342523">
              <a:defRPr lang="en-US" sz="2198" b="0" kern="1200" spc="0" baseline="0" dirty="0">
                <a:gradFill>
                  <a:gsLst>
                    <a:gs pos="1250">
                      <a:schemeClr val="tx1"/>
                    </a:gs>
                    <a:gs pos="100000">
                      <a:schemeClr val="tx1"/>
                    </a:gs>
                  </a:gsLst>
                  <a:lin ang="5400000" scaled="0"/>
                </a:gradFill>
                <a:latin typeface="+mn-lt"/>
                <a:ea typeface="+mn-ea"/>
                <a:cs typeface="+mn-cs"/>
              </a:defRPr>
            </a:lvl4pPr>
            <a:lvl5pPr marL="1195658" indent="-342523">
              <a:tabLst/>
              <a:defRPr lang="en-US" sz="2198" b="0" kern="1200" spc="0" baseline="0" dirty="0">
                <a:gradFill>
                  <a:gsLst>
                    <a:gs pos="1250">
                      <a:schemeClr val="tx1"/>
                    </a:gs>
                    <a:gs pos="100000">
                      <a:schemeClr val="tx1"/>
                    </a:gs>
                  </a:gsLst>
                  <a:lin ang="5400000" scaled="0"/>
                </a:gradFill>
                <a:latin typeface="+mn-lt"/>
                <a:ea typeface="+mn-ea"/>
                <a:cs typeface="+mn-cs"/>
              </a:defRPr>
            </a:lvl5pPr>
          </a:lstStyle>
          <a:p>
            <a:pPr marL="231520" marR="0" lvl="0"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Edit Master text styles</a:t>
            </a:r>
          </a:p>
          <a:p>
            <a:pPr marL="231520" marR="0" lvl="1"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Second level</a:t>
            </a:r>
          </a:p>
          <a:p>
            <a:pPr marL="231520" marR="0" lvl="2"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Third level</a:t>
            </a:r>
          </a:p>
          <a:p>
            <a:pPr marL="231520" marR="0" lvl="3"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Fourth level</a:t>
            </a:r>
          </a:p>
          <a:p>
            <a:pPr marL="231520" marR="0" lvl="4" indent="-231520" algn="l" defTabSz="931716" rtl="0" eaLnBrk="1" fontAlgn="auto" latinLnBrk="0" hangingPunct="1">
              <a:lnSpc>
                <a:spcPct val="90000"/>
              </a:lnSpc>
              <a:spcBef>
                <a:spcPts val="1223"/>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705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373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65"/>
            <a:ext cx="10056812" cy="1180521"/>
          </a:xfrm>
          <a:noFill/>
        </p:spPr>
        <p:txBody>
          <a:bodyPr tIns="91440" bIns="91440" anchor="t" anchorCtr="0">
            <a:spAutoFit/>
          </a:bodyPr>
          <a:lstStyle>
            <a:lvl1pPr>
              <a:defRPr sz="7192"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6"/>
            <a:ext cx="10058401" cy="737826"/>
          </a:xfrm>
          <a:noFill/>
        </p:spPr>
        <p:txBody>
          <a:bodyPr lIns="182880" tIns="146304" rIns="182880" bIns="146304">
            <a:spAutoFit/>
          </a:bodyPr>
          <a:lstStyle>
            <a:lvl1pPr marL="0" indent="0">
              <a:spcBef>
                <a:spcPts val="0"/>
              </a:spcBef>
              <a:buNone/>
              <a:defRPr sz="319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7569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65"/>
            <a:ext cx="10056812" cy="1180521"/>
          </a:xfrm>
          <a:noFill/>
        </p:spPr>
        <p:txBody>
          <a:bodyPr tIns="91440" bIns="91440" anchor="t" anchorCtr="0">
            <a:spAutoFit/>
          </a:bodyPr>
          <a:lstStyle>
            <a:lvl1pPr>
              <a:defRPr lang="en-US" sz="7192"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9684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50"/>
            <a:ext cx="11887200" cy="1180521"/>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5243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50"/>
            <a:ext cx="11887200" cy="1180521"/>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01030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37023"/>
            <a:ext cx="4892040" cy="1512543"/>
          </a:xfrm>
        </p:spPr>
        <p:txBody>
          <a:bodyPr wrap="square" anchor="ctr">
            <a:spAutoFit/>
          </a:bodyPr>
          <a:lstStyle>
            <a:lvl1pPr>
              <a:defRPr sz="479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1"/>
            <a:ext cx="6995160" cy="6984652"/>
          </a:xfrm>
          <a:prstGeom prst="rect">
            <a:avLst/>
          </a:prstGeo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598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823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8866" y="6690027"/>
            <a:ext cx="3598742" cy="161400"/>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40596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4329"/>
            <a:ext cx="10455312" cy="1028626"/>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98"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98"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98"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99"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2000" y="4485809"/>
            <a:ext cx="11152477" cy="2204254"/>
          </a:xfrm>
          <a:prstGeom prst="rect">
            <a:avLst/>
          </a:prstGeom>
          <a:noFill/>
        </p:spPr>
        <p:txBody>
          <a:bodyPr wrap="none" lIns="182672" tIns="146138" rIns="182672" bIns="146138" rtlCol="0" anchor="ctr">
            <a:spAutoFit/>
          </a:bodyPr>
          <a:lstStyle/>
          <a:p>
            <a:pPr algn="ctr">
              <a:lnSpc>
                <a:spcPct val="90000"/>
              </a:lnSpc>
              <a:spcBef>
                <a:spcPts val="1199"/>
              </a:spcBef>
              <a:spcAft>
                <a:spcPts val="599"/>
              </a:spcAft>
            </a:pPr>
            <a:r>
              <a:rPr lang="en-US" sz="2198" dirty="0">
                <a:gradFill>
                  <a:gsLst>
                    <a:gs pos="2917">
                      <a:schemeClr val="tx1"/>
                    </a:gs>
                    <a:gs pos="30000">
                      <a:schemeClr val="tx1"/>
                    </a:gs>
                  </a:gsLst>
                  <a:lin ang="5400000" scaled="0"/>
                </a:gradFill>
              </a:rPr>
              <a:t>Microsoft Ready content is </a:t>
            </a:r>
            <a:r>
              <a:rPr lang="en-US" sz="219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99"/>
              </a:spcBef>
              <a:spcAft>
                <a:spcPts val="599"/>
              </a:spcAft>
            </a:pPr>
            <a:r>
              <a:rPr lang="en-US" sz="219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98"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99"/>
              </a:spcBef>
              <a:spcAft>
                <a:spcPts val="599"/>
              </a:spcAft>
            </a:pPr>
            <a:r>
              <a:rPr lang="en-US" sz="219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98"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99"/>
              </a:spcBef>
              <a:spcAft>
                <a:spcPts val="599"/>
              </a:spcAft>
            </a:pPr>
            <a:r>
              <a:rPr lang="en-US" sz="2198"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077073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1473"/>
            <a:ext cx="12436475" cy="57751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86" tIns="46586" rIns="46586" bIns="46586" numCol="1" spcCol="0" rtlCol="0" fromWordArt="0" anchor="ctr" anchorCtr="0" forceAA="0" compatLnSpc="1">
            <a:prstTxWarp prst="textNoShape">
              <a:avLst/>
            </a:prstTxWarp>
            <a:noAutofit/>
          </a:bodyPr>
          <a:lstStyle/>
          <a:p>
            <a:pPr algn="ctr" defTabSz="931446"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9772"/>
            <a:ext cx="11887199" cy="2264659"/>
          </a:xfrm>
        </p:spPr>
        <p:txBody>
          <a:bodyPr/>
          <a:lstStyle>
            <a:lvl1pPr marL="0" indent="0">
              <a:buNone/>
              <a:defRPr sz="329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1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396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366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498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783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13550"/>
            <a:ext cx="4572000" cy="476513"/>
          </a:xfrm>
          <a:prstGeom prst="rect">
            <a:avLst/>
          </a:prstGeom>
          <a:noFill/>
          <a:ln w="12700">
            <a:noFill/>
            <a:miter lim="800000"/>
            <a:headEnd type="none" w="sm" len="sm"/>
            <a:tailEnd type="none" w="sm" len="sm"/>
          </a:ln>
          <a:effectLst/>
        </p:spPr>
        <p:txBody>
          <a:bodyPr vert="horz" wrap="square" lIns="182672" tIns="182672" rIns="182672" bIns="182672" numCol="1" anchor="t" anchorCtr="0" compatLnSpc="1">
            <a:prstTxWarp prst="textNoShape">
              <a:avLst/>
            </a:prstTxWarp>
            <a:spAutoFit/>
          </a:bodyPr>
          <a:lstStyle/>
          <a:p>
            <a:pPr defTabSz="931264" eaLnBrk="0" hangingPunct="0"/>
            <a:r>
              <a:rPr lang="en-US" sz="699"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8881"/>
            <a:ext cx="1451843" cy="310543"/>
          </a:xfrm>
          <a:prstGeom prst="rect">
            <a:avLst/>
          </a:prstGeom>
        </p:spPr>
      </p:pic>
    </p:spTree>
    <p:extLst>
      <p:ext uri="{BB962C8B-B14F-4D97-AF65-F5344CB8AC3E}">
        <p14:creationId xmlns:p14="http://schemas.microsoft.com/office/powerpoint/2010/main" val="3522341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915516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1474"/>
            <a:ext cx="11887200" cy="2440973"/>
          </a:xfrm>
          <a:prstGeom prst="rect">
            <a:avLst/>
          </a:prstGeom>
        </p:spPr>
        <p:txBody>
          <a:bodyPr/>
          <a:lstStyle>
            <a:lvl1pPr marL="290193" indent="-290193">
              <a:buClr>
                <a:schemeClr val="tx1"/>
              </a:buClr>
              <a:buSzPct val="90000"/>
              <a:buFont typeface="Arial" pitchFamily="34" charset="0"/>
              <a:buChar char="•"/>
              <a:defRPr sz="359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71" indent="-280679">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65" indent="-290193">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13" indent="-228349">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62" indent="-228349">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55856"/>
            <a:ext cx="12436476" cy="63073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1373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480"/>
            <a:ext cx="11889564" cy="916534"/>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83085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dirty="0"/>
          </a:p>
        </p:txBody>
      </p:sp>
    </p:spTree>
    <p:extLst>
      <p:ext uri="{BB962C8B-B14F-4D97-AF65-F5344CB8AC3E}">
        <p14:creationId xmlns:p14="http://schemas.microsoft.com/office/powerpoint/2010/main" val="191458541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21890364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436475" cy="6986588"/>
          </a:xfrm>
          <a:prstGeom prst="rect">
            <a:avLst/>
          </a:prstGeom>
        </p:spPr>
      </p:pic>
      <p:sp>
        <p:nvSpPr>
          <p:cNvPr id="8" name="TextBox 7"/>
          <p:cNvSpPr txBox="1"/>
          <p:nvPr userDrawn="1"/>
        </p:nvSpPr>
        <p:spPr>
          <a:xfrm>
            <a:off x="10117138" y="-1043389"/>
            <a:ext cx="914400" cy="913362"/>
          </a:xfrm>
          <a:prstGeom prst="rect">
            <a:avLst/>
          </a:prstGeom>
          <a:noFill/>
        </p:spPr>
        <p:txBody>
          <a:bodyPr wrap="none" lIns="182672" tIns="146138" rIns="182672" bIns="146138"/>
          <a:lstStyle/>
          <a:p>
            <a:pPr>
              <a:lnSpc>
                <a:spcPct val="90000"/>
              </a:lnSpc>
              <a:spcAft>
                <a:spcPts val="599"/>
              </a:spcAft>
              <a:defRPr/>
            </a:pPr>
            <a:endParaRPr lang="en-US" sz="1798" dirty="0">
              <a:gradFill>
                <a:gsLst>
                  <a:gs pos="2917">
                    <a:schemeClr val="tx1"/>
                  </a:gs>
                  <a:gs pos="30000">
                    <a:schemeClr val="tx1"/>
                  </a:gs>
                </a:gsLst>
                <a:lin ang="5400000" scaled="0"/>
              </a:gradFill>
              <a:ea typeface="MS PGothic" charset="0"/>
            </a:endParaRPr>
          </a:p>
        </p:txBody>
      </p:sp>
      <p:sp>
        <p:nvSpPr>
          <p:cNvPr id="9" name="TextBox 8"/>
          <p:cNvSpPr txBox="1"/>
          <p:nvPr userDrawn="1"/>
        </p:nvSpPr>
        <p:spPr>
          <a:xfrm>
            <a:off x="11274425" y="-1706211"/>
            <a:ext cx="914400" cy="913362"/>
          </a:xfrm>
          <a:prstGeom prst="rect">
            <a:avLst/>
          </a:prstGeom>
          <a:noFill/>
        </p:spPr>
        <p:txBody>
          <a:bodyPr wrap="none" lIns="182672" tIns="146138" rIns="182672" bIns="146138"/>
          <a:lstStyle/>
          <a:p>
            <a:pPr>
              <a:lnSpc>
                <a:spcPct val="90000"/>
              </a:lnSpc>
              <a:spcAft>
                <a:spcPts val="599"/>
              </a:spcAft>
              <a:defRPr/>
            </a:pPr>
            <a:endParaRPr lang="en-US" sz="1798" dirty="0">
              <a:gradFill>
                <a:gsLst>
                  <a:gs pos="2917">
                    <a:schemeClr val="tx1"/>
                  </a:gs>
                  <a:gs pos="30000">
                    <a:schemeClr val="tx1"/>
                  </a:gs>
                </a:gsLst>
                <a:lin ang="5400000" scaled="0"/>
              </a:gradFill>
              <a:ea typeface="MS PGothic" charset="0"/>
            </a:endParaRPr>
          </a:p>
        </p:txBody>
      </p:sp>
    </p:spTree>
    <p:extLst>
      <p:ext uri="{BB962C8B-B14F-4D97-AF65-F5344CB8AC3E}">
        <p14:creationId xmlns:p14="http://schemas.microsoft.com/office/powerpoint/2010/main" val="144249990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138532"/>
            <a:ext cx="11033125" cy="574023"/>
          </a:xfrm>
          <a:prstGeom prst="rect">
            <a:avLst/>
          </a:prstGeom>
        </p:spPr>
        <p:txBody>
          <a:bodyPr lIns="192024"/>
          <a:lstStyle>
            <a:lvl1pPr marL="0" indent="0">
              <a:buNone/>
              <a:defRPr lang="en-US" sz="2797" kern="1200" smtClean="0">
                <a:solidFill>
                  <a:schemeClr val="tx2"/>
                </a:solidFill>
                <a:latin typeface="+mj-lt"/>
                <a:ea typeface="+mn-ea"/>
                <a:cs typeface="+mn-cs"/>
              </a:defRPr>
            </a:lvl1pPr>
            <a:lvl2pPr marL="0" indent="0">
              <a:buNone/>
              <a:defRPr lang="en-US" sz="3167" kern="1200" smtClean="0">
                <a:solidFill>
                  <a:schemeClr val="bg1"/>
                </a:solidFill>
                <a:latin typeface="+mj-lt"/>
                <a:ea typeface="+mn-ea"/>
                <a:cs typeface="+mn-cs"/>
              </a:defRPr>
            </a:lvl2pPr>
            <a:lvl3pPr marL="0" indent="0">
              <a:buNone/>
              <a:defRPr lang="en-US" sz="3167" kern="1200" smtClean="0">
                <a:solidFill>
                  <a:schemeClr val="bg1"/>
                </a:solidFill>
                <a:latin typeface="+mj-lt"/>
                <a:ea typeface="+mn-ea"/>
                <a:cs typeface="+mn-cs"/>
              </a:defRPr>
            </a:lvl3pPr>
            <a:lvl4pPr marL="0" indent="0">
              <a:buNone/>
              <a:defRPr lang="en-US" sz="3167" kern="1200" smtClean="0">
                <a:solidFill>
                  <a:schemeClr val="bg1"/>
                </a:solidFill>
                <a:latin typeface="+mj-lt"/>
                <a:ea typeface="+mn-ea"/>
                <a:cs typeface="+mn-cs"/>
              </a:defRPr>
            </a:lvl4pPr>
            <a:lvl5pPr marL="0" indent="0">
              <a:buNone/>
              <a:defRPr lang="en-US" sz="316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1751"/>
            <a:ext cx="11887200" cy="945339"/>
          </a:xfrm>
          <a:prstGeom prst="rect">
            <a:avLst/>
          </a:prstGeom>
        </p:spPr>
        <p:txBody>
          <a:bodyPr/>
          <a:lstStyle>
            <a:lvl1pPr algn="l">
              <a:defRPr sz="5194">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dirty="0"/>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240882213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dirty="0"/>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dirty="0"/>
          </a:p>
        </p:txBody>
      </p:sp>
    </p:spTree>
    <p:extLst>
      <p:ext uri="{BB962C8B-B14F-4D97-AF65-F5344CB8AC3E}">
        <p14:creationId xmlns:p14="http://schemas.microsoft.com/office/powerpoint/2010/main" val="46201897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53932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436475" cy="7000975"/>
          </a:xfrm>
          <a:prstGeom prst="rect">
            <a:avLst/>
          </a:prstGeom>
        </p:spPr>
      </p:pic>
      <p:sp>
        <p:nvSpPr>
          <p:cNvPr id="4" name="Date Placeholder 3"/>
          <p:cNvSpPr>
            <a:spLocks noGrp="1"/>
          </p:cNvSpPr>
          <p:nvPr>
            <p:ph type="dt" sz="half" idx="10"/>
          </p:nvPr>
        </p:nvSpPr>
        <p:spPr>
          <a:xfrm>
            <a:off x="512735" y="5102902"/>
            <a:ext cx="2901844" cy="371971"/>
          </a:xfrm>
          <a:prstGeom prst="rect">
            <a:avLst/>
          </a:prstGeom>
        </p:spPr>
        <p:txBody>
          <a:bodyPr lIns="121917" tIns="60958" rIns="121917" bIns="60958"/>
          <a:lstStyle>
            <a:lvl1pPr>
              <a:defRPr>
                <a:solidFill>
                  <a:schemeClr val="bg1"/>
                </a:solidFill>
              </a:defRPr>
            </a:lvl1pPr>
          </a:lstStyle>
          <a:p>
            <a:fld id="{B9CFEEF2-ADE0-4B48-B5E9-FE1FDBC12385}" type="datetimeFigureOut">
              <a:rPr lang="en-US" smtClean="0"/>
              <a:pPr/>
              <a:t>6/5/2018</a:t>
            </a:fld>
            <a:endParaRPr lang="en-US" dirty="0"/>
          </a:p>
        </p:txBody>
      </p:sp>
      <p:sp>
        <p:nvSpPr>
          <p:cNvPr id="7" name="Title 1"/>
          <p:cNvSpPr>
            <a:spLocks noGrp="1"/>
          </p:cNvSpPr>
          <p:nvPr>
            <p:ph type="title" hasCustomPrompt="1"/>
          </p:nvPr>
        </p:nvSpPr>
        <p:spPr bwMode="auto">
          <a:xfrm>
            <a:off x="373614" y="2246817"/>
            <a:ext cx="8705446" cy="2484120"/>
          </a:xfrm>
          <a:noFill/>
        </p:spPr>
        <p:txBody>
          <a:bodyPr lIns="195067" tIns="121917" rIns="195067" bIns="121917" anchor="t" anchorCtr="0"/>
          <a:lstStyle>
            <a:lvl1pPr>
              <a:defRPr sz="7335"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8" y="3653784"/>
            <a:ext cx="7464044" cy="1077153"/>
          </a:xfrm>
          <a:noFill/>
        </p:spPr>
        <p:txBody>
          <a:bodyPr tIns="146300" bIns="146300">
            <a:noAutofit/>
          </a:bodyPr>
          <a:lstStyle>
            <a:lvl1pPr marL="0" indent="0">
              <a:spcBef>
                <a:spcPts val="0"/>
              </a:spcBef>
              <a:buNone/>
              <a:defRPr sz="4381">
                <a:solidFill>
                  <a:srgbClr val="FFFFFF"/>
                </a:solidFill>
              </a:defRPr>
            </a:lvl1pPr>
          </a:lstStyle>
          <a:p>
            <a:pPr lvl="0"/>
            <a:r>
              <a:rPr lang="en-US" dirty="0"/>
              <a:t>Speaker Name</a:t>
            </a:r>
          </a:p>
        </p:txBody>
      </p:sp>
    </p:spTree>
    <p:extLst>
      <p:ext uri="{BB962C8B-B14F-4D97-AF65-F5344CB8AC3E}">
        <p14:creationId xmlns:p14="http://schemas.microsoft.com/office/powerpoint/2010/main" val="178631449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67" y="0"/>
            <a:ext cx="12452241" cy="6986588"/>
          </a:xfrm>
          <a:prstGeom prst="rect">
            <a:avLst/>
          </a:prstGeom>
        </p:spPr>
      </p:pic>
      <p:sp>
        <p:nvSpPr>
          <p:cNvPr id="4" name="Date Placeholder 3"/>
          <p:cNvSpPr>
            <a:spLocks noGrp="1"/>
          </p:cNvSpPr>
          <p:nvPr>
            <p:ph type="dt" sz="half" idx="10"/>
          </p:nvPr>
        </p:nvSpPr>
        <p:spPr>
          <a:xfrm>
            <a:off x="512735" y="5102902"/>
            <a:ext cx="2901844" cy="371971"/>
          </a:xfrm>
          <a:prstGeom prst="rect">
            <a:avLst/>
          </a:prstGeom>
        </p:spPr>
        <p:txBody>
          <a:bodyPr lIns="121917" tIns="60958" rIns="121917" bIns="60958"/>
          <a:lstStyle>
            <a:lvl1pPr>
              <a:defRPr>
                <a:solidFill>
                  <a:schemeClr val="bg1"/>
                </a:solidFill>
              </a:defRPr>
            </a:lvl1pPr>
          </a:lstStyle>
          <a:p>
            <a:fld id="{B9CFEEF2-ADE0-4B48-B5E9-FE1FDBC12385}" type="datetimeFigureOut">
              <a:rPr lang="en-US" smtClean="0"/>
              <a:pPr/>
              <a:t>6/5/2018</a:t>
            </a:fld>
            <a:endParaRPr lang="en-US" dirty="0"/>
          </a:p>
        </p:txBody>
      </p:sp>
      <p:sp>
        <p:nvSpPr>
          <p:cNvPr id="7" name="Title 1"/>
          <p:cNvSpPr>
            <a:spLocks noGrp="1"/>
          </p:cNvSpPr>
          <p:nvPr>
            <p:ph type="title" hasCustomPrompt="1"/>
          </p:nvPr>
        </p:nvSpPr>
        <p:spPr bwMode="auto">
          <a:xfrm>
            <a:off x="373614" y="2246817"/>
            <a:ext cx="8705446" cy="2484120"/>
          </a:xfrm>
          <a:noFill/>
        </p:spPr>
        <p:txBody>
          <a:bodyPr lIns="195067" tIns="121917" rIns="195067" bIns="121917" anchor="t" anchorCtr="0"/>
          <a:lstStyle>
            <a:lvl1pPr>
              <a:defRPr sz="7335"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8" y="3653784"/>
            <a:ext cx="7464044" cy="1077153"/>
          </a:xfrm>
          <a:noFill/>
        </p:spPr>
        <p:txBody>
          <a:bodyPr tIns="146300" bIns="146300">
            <a:noAutofit/>
          </a:bodyPr>
          <a:lstStyle>
            <a:lvl1pPr marL="0" indent="0">
              <a:spcBef>
                <a:spcPts val="0"/>
              </a:spcBef>
              <a:buNone/>
              <a:defRPr sz="4381">
                <a:solidFill>
                  <a:srgbClr val="FFFFFF"/>
                </a:solidFill>
              </a:defRPr>
            </a:lvl1pPr>
          </a:lstStyle>
          <a:p>
            <a:pPr lvl="0"/>
            <a:r>
              <a:rPr lang="en-US" dirty="0"/>
              <a:t>Speaker Name</a:t>
            </a:r>
          </a:p>
        </p:txBody>
      </p:sp>
    </p:spTree>
    <p:extLst>
      <p:ext uri="{BB962C8B-B14F-4D97-AF65-F5344CB8AC3E}">
        <p14:creationId xmlns:p14="http://schemas.microsoft.com/office/powerpoint/2010/main" val="439640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0841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9309032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8017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919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9" y="2123251"/>
            <a:ext cx="10058399" cy="1826725"/>
          </a:xfrm>
        </p:spPr>
        <p:txBody>
          <a:bodyPr/>
          <a:lstStyle>
            <a:lvl1pPr>
              <a:defRPr sz="4795" baseline="0"/>
            </a:lvl1pPr>
          </a:lstStyle>
          <a:p>
            <a:r>
              <a:rPr lang="en-US" dirty="0"/>
              <a:t>Click to edit Master title style</a:t>
            </a:r>
          </a:p>
        </p:txBody>
      </p:sp>
    </p:spTree>
    <p:extLst>
      <p:ext uri="{BB962C8B-B14F-4D97-AF65-F5344CB8AC3E}">
        <p14:creationId xmlns:p14="http://schemas.microsoft.com/office/powerpoint/2010/main" val="248821885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1" y="1211473"/>
            <a:ext cx="5486399" cy="2532944"/>
          </a:xfrm>
        </p:spPr>
        <p:txBody>
          <a:bodyPr wrap="square">
            <a:spAutoFit/>
          </a:bodyPr>
          <a:lstStyle>
            <a:lvl1pPr marL="286966" indent="-286966">
              <a:spcBef>
                <a:spcPts val="1223"/>
              </a:spcBef>
              <a:buClr>
                <a:schemeClr val="tx1"/>
              </a:buClr>
              <a:buFont typeface="Arial" pitchFamily="34" charset="0"/>
              <a:buChar char="•"/>
              <a:defRPr sz="3195"/>
            </a:lvl1pPr>
            <a:lvl2pPr marL="530480" indent="-232894">
              <a:defRPr sz="2397"/>
            </a:lvl2pPr>
            <a:lvl3pPr marL="698681" indent="-168202">
              <a:tabLst/>
              <a:defRPr sz="1998"/>
            </a:lvl3pPr>
            <a:lvl4pPr marL="879820" indent="-181140">
              <a:defRPr/>
            </a:lvl4pPr>
            <a:lvl5pPr marL="1048021" indent="-1682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473"/>
            <a:ext cx="5486399" cy="2532944"/>
          </a:xfrm>
        </p:spPr>
        <p:txBody>
          <a:bodyPr wrap="square">
            <a:spAutoFit/>
          </a:bodyPr>
          <a:lstStyle>
            <a:lvl1pPr marL="286966" indent="-286966">
              <a:spcBef>
                <a:spcPts val="1223"/>
              </a:spcBef>
              <a:buClr>
                <a:schemeClr val="tx1"/>
              </a:buClr>
              <a:buFont typeface="Arial" pitchFamily="34" charset="0"/>
              <a:buChar char="•"/>
              <a:defRPr sz="3195"/>
            </a:lvl1pPr>
            <a:lvl2pPr marL="530480" indent="-232894">
              <a:defRPr sz="2397"/>
            </a:lvl2pPr>
            <a:lvl3pPr marL="698681" indent="-168202">
              <a:tabLst/>
              <a:defRPr sz="1998"/>
            </a:lvl3pPr>
            <a:lvl4pPr marL="879820" indent="-181140">
              <a:defRPr/>
            </a:lvl4pPr>
            <a:lvl5pPr marL="1048021" indent="-1682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759019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93578C-3362-4974-9669-8B66C72058BA}"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AF2759-EA8D-48F6-BFE0-CD45008525CC}" type="slidenum">
              <a:rPr lang="en-US" smtClean="0"/>
              <a:t>‹#›</a:t>
            </a:fld>
            <a:endParaRPr lang="en-US" dirty="0"/>
          </a:p>
        </p:txBody>
      </p:sp>
    </p:spTree>
    <p:extLst>
      <p:ext uri="{BB962C8B-B14F-4D97-AF65-F5344CB8AC3E}">
        <p14:creationId xmlns:p14="http://schemas.microsoft.com/office/powerpoint/2010/main" val="135925729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_Option 1 - Preferred">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3265"/>
            <a:ext cx="6400736" cy="1826711"/>
          </a:xfrm>
          <a:noFill/>
        </p:spPr>
        <p:txBody>
          <a:bodyPr lIns="146304" tIns="91440" rIns="146304" bIns="91440" anchor="t" anchorCtr="0"/>
          <a:lstStyle>
            <a:lvl1pPr>
              <a:defRPr sz="5394"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1298"/>
            <a:ext cx="6400737" cy="1825932"/>
          </a:xfrm>
          <a:noFill/>
        </p:spPr>
        <p:txBody>
          <a:bodyPr lIns="146304" tIns="109728" rIns="146304" bIns="109728">
            <a:noAutofit/>
          </a:bodyPr>
          <a:lstStyle>
            <a:lvl1pPr marL="0" indent="0">
              <a:spcBef>
                <a:spcPts val="0"/>
              </a:spcBef>
              <a:buNone/>
              <a:defRPr sz="319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238087"/>
            <a:ext cx="1256648" cy="268886"/>
          </a:xfrm>
          <a:prstGeom prst="rect">
            <a:avLst/>
          </a:prstGeom>
        </p:spPr>
      </p:pic>
    </p:spTree>
    <p:extLst>
      <p:ext uri="{BB962C8B-B14F-4D97-AF65-F5344CB8AC3E}">
        <p14:creationId xmlns:p14="http://schemas.microsoft.com/office/powerpoint/2010/main" val="31633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542307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5"/>
            <a:ext cx="11887200" cy="2022872"/>
          </a:xfrm>
        </p:spPr>
        <p:txBody>
          <a:bodyPr>
            <a:spAutoFit/>
          </a:bodyPr>
          <a:lstStyle>
            <a:lvl1pPr>
              <a:defRPr sz="3595"/>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681792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2"/>
            <a:ext cx="5486399" cy="1912198"/>
          </a:xfrm>
        </p:spPr>
        <p:txBody>
          <a:bodyPr wrap="square">
            <a:spAutoFit/>
          </a:bodyPr>
          <a:lstStyle>
            <a:lvl1pPr marL="0" indent="0">
              <a:spcBef>
                <a:spcPts val="1223"/>
              </a:spcBef>
              <a:buClr>
                <a:schemeClr val="tx1"/>
              </a:buClr>
              <a:buFont typeface="Wingdings" pitchFamily="2" charset="2"/>
              <a:buNone/>
              <a:defRPr sz="3196"/>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2"/>
            <a:ext cx="5486399" cy="1912198"/>
          </a:xfrm>
        </p:spPr>
        <p:txBody>
          <a:bodyPr wrap="square">
            <a:spAutoFit/>
          </a:bodyPr>
          <a:lstStyle>
            <a:lvl1pPr marL="0" indent="0">
              <a:spcBef>
                <a:spcPts val="1223"/>
              </a:spcBef>
              <a:buClr>
                <a:schemeClr val="tx1"/>
              </a:buClr>
              <a:buFont typeface="Wingdings" pitchFamily="2" charset="2"/>
              <a:buNone/>
              <a:defRPr sz="3196"/>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34280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9166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22527"/>
          </a:xfrm>
        </p:spPr>
        <p:txBody>
          <a:bodyPr wrap="square">
            <a:spAutoFit/>
          </a:bodyPr>
          <a:lstStyle>
            <a:lvl1pPr marL="286973" indent="-286973">
              <a:spcBef>
                <a:spcPts val="1223"/>
              </a:spcBef>
              <a:buClr>
                <a:schemeClr val="tx1"/>
              </a:buClr>
              <a:buFont typeface="Arial" pitchFamily="34" charset="0"/>
              <a:buChar char="•"/>
              <a:defRPr sz="3196"/>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3"/>
            <a:ext cx="5486399" cy="2422527"/>
          </a:xfrm>
        </p:spPr>
        <p:txBody>
          <a:bodyPr wrap="square">
            <a:spAutoFit/>
          </a:bodyPr>
          <a:lstStyle>
            <a:lvl1pPr marL="286973" indent="-286973">
              <a:spcBef>
                <a:spcPts val="1223"/>
              </a:spcBef>
              <a:buClr>
                <a:schemeClr val="tx1"/>
              </a:buClr>
              <a:buFont typeface="Arial" pitchFamily="34" charset="0"/>
              <a:buChar char="•"/>
              <a:defRPr sz="3196"/>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787506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7640226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8601"/>
            <a:ext cx="10056812" cy="1180520"/>
          </a:xfrm>
          <a:noFill/>
        </p:spPr>
        <p:txBody>
          <a:bodyPr tIns="91440" bIns="91440" anchor="t" anchorCtr="0">
            <a:spAutoFit/>
          </a:bodyPr>
          <a:lstStyle>
            <a:lvl1pPr>
              <a:defRPr sz="7191"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6"/>
            <a:ext cx="10058401" cy="793163"/>
          </a:xfrm>
          <a:noFill/>
        </p:spPr>
        <p:txBody>
          <a:bodyPr lIns="182880" tIns="146304" rIns="182880" bIns="146304">
            <a:sp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65281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8601"/>
            <a:ext cx="10056812" cy="1180520"/>
          </a:xfrm>
          <a:noFill/>
        </p:spPr>
        <p:txBody>
          <a:bodyPr tIns="91440" bIns="91440" anchor="t" anchorCtr="0">
            <a:spAutoFit/>
          </a:bodyPr>
          <a:lstStyle>
            <a:lvl1pPr>
              <a:defRPr lang="en-US" sz="7191"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48605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8122002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860794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8310872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180520"/>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1184717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0017"/>
            <a:ext cx="5486399" cy="2010575"/>
          </a:xfrm>
        </p:spPr>
        <p:txBody>
          <a:bodyPr>
            <a:spAutoFit/>
          </a:bodyPr>
          <a:lstStyle>
            <a:lvl1pPr>
              <a:defRPr sz="659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84652"/>
          </a:xfrm>
          <a:blipFill>
            <a:blip r:embed="rId2"/>
            <a:stretch>
              <a:fillRect/>
            </a:stretch>
          </a:blipFill>
        </p:spPr>
        <p:txBody>
          <a:bodyPr tIns="548640" anchor="ctr" anchorCtr="0">
            <a:noAutofit/>
          </a:bodyPr>
          <a:lstStyle>
            <a:lvl1pPr marL="0" indent="0" algn="ctr">
              <a:buNone/>
              <a:defRPr sz="159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1655332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59710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6198579"/>
            <a:ext cx="1367982" cy="292709"/>
          </a:xfrm>
          <a:prstGeom prst="rect">
            <a:avLst/>
          </a:prstGeom>
        </p:spPr>
      </p:pic>
    </p:spTree>
    <p:extLst>
      <p:ext uri="{BB962C8B-B14F-4D97-AF65-F5344CB8AC3E}">
        <p14:creationId xmlns:p14="http://schemas.microsoft.com/office/powerpoint/2010/main" val="1230577353"/>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36573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27969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66125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79532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473"/>
            <a:ext cx="12436475" cy="57751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79" tIns="46579" rIns="46579" bIns="46579" numCol="1" spcCol="0" rtlCol="0" fromWordArt="0" anchor="ctr" anchorCtr="0" forceAA="0" compatLnSpc="1">
            <a:prstTxWarp prst="textNoShape">
              <a:avLst/>
            </a:prstTxWarp>
            <a:noAutofit/>
          </a:bodyPr>
          <a:lstStyle/>
          <a:p>
            <a:pPr algn="ctr" defTabSz="931287" fontAlgn="base">
              <a:spcBef>
                <a:spcPct val="0"/>
              </a:spcBef>
              <a:spcAft>
                <a:spcPct val="0"/>
              </a:spcAft>
            </a:pPr>
            <a:endParaRPr lang="en-US" sz="179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9773"/>
            <a:ext cx="11887199" cy="1993666"/>
          </a:xfrm>
        </p:spPr>
        <p:txBody>
          <a:bodyPr/>
          <a:lstStyle>
            <a:lvl1pPr marL="0" indent="0">
              <a:buNone/>
              <a:defRPr sz="329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1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386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52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4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224597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87335"/>
            <a:ext cx="11887199" cy="402729"/>
          </a:xfrm>
          <a:prstGeom prst="rect">
            <a:avLst/>
          </a:prstGeom>
          <a:noFill/>
          <a:ln w="12700">
            <a:noFill/>
            <a:miter lim="800000"/>
            <a:headEnd type="none" w="sm" len="sm"/>
            <a:tailEnd type="none" w="sm" len="sm"/>
          </a:ln>
          <a:effectLst/>
        </p:spPr>
        <p:txBody>
          <a:bodyPr vert="horz" wrap="square" lIns="182647" tIns="146117" rIns="182647" bIns="146117" numCol="1" anchor="t" anchorCtr="0" compatLnSpc="1">
            <a:prstTxWarp prst="textNoShape">
              <a:avLst/>
            </a:prstTxWarp>
            <a:spAutoFit/>
          </a:bodyPr>
          <a:lstStyle/>
          <a:p>
            <a:pPr defTabSz="931106" eaLnBrk="0" hangingPunct="0"/>
            <a:r>
              <a:rPr lang="en-US" sz="699" dirty="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1472"/>
            <a:ext cx="3288506" cy="703646"/>
          </a:xfrm>
          <a:prstGeom prst="rect">
            <a:avLst/>
          </a:prstGeom>
        </p:spPr>
      </p:pic>
    </p:spTree>
    <p:extLst>
      <p:ext uri="{BB962C8B-B14F-4D97-AF65-F5344CB8AC3E}">
        <p14:creationId xmlns:p14="http://schemas.microsoft.com/office/powerpoint/2010/main" val="225273050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1475"/>
            <a:ext cx="11887200" cy="2440973"/>
          </a:xfrm>
          <a:prstGeom prst="rect">
            <a:avLst/>
          </a:prstGeom>
        </p:spPr>
        <p:txBody>
          <a:bodyPr/>
          <a:lstStyle>
            <a:lvl1pPr marL="290144" indent="-290144">
              <a:buClr>
                <a:schemeClr val="tx1"/>
              </a:buClr>
              <a:buSzPct val="90000"/>
              <a:buFont typeface="Arial" pitchFamily="34" charset="0"/>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774" indent="-280632">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0918" indent="-290144">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228" indent="-228310">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538" indent="-228310">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55856"/>
            <a:ext cx="12436476" cy="63073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52796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49971"/>
            <a:ext cx="10056498" cy="1828311"/>
          </a:xfrm>
          <a:noFill/>
        </p:spPr>
        <p:txBody>
          <a:bodyPr lIns="146304" tIns="109728" rIns="146304" bIns="109728">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4762"/>
            <a:ext cx="10058336" cy="1835213"/>
          </a:xfrm>
          <a:noFill/>
        </p:spPr>
        <p:txBody>
          <a:bodyPr lIns="146304" tIns="91440" rIns="146304" bIns="91440" anchor="t" anchorCtr="0"/>
          <a:lstStyle>
            <a:lvl1pPr>
              <a:defRPr sz="5993" spc="-100"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181474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3"/>
            <a:ext cx="10058336" cy="274006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7"/>
            <a:ext cx="10058401" cy="1827516"/>
          </a:xfrm>
          <a:noFill/>
        </p:spPr>
        <p:txBody>
          <a:bodyPr lIns="182880" tIns="146304" rIns="182880" bIns="146304">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781552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2"/>
            <a:ext cx="10058336" cy="274006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Video title</a:t>
            </a:r>
          </a:p>
        </p:txBody>
      </p:sp>
      <p:sp>
        <p:nvSpPr>
          <p:cNvPr id="5"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9"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489645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580618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94942"/>
            <a:ext cx="5486401" cy="1521952"/>
          </a:xfrm>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76260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168774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054330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647241024"/>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99479357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1013092896"/>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64162814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366822643"/>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82952195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271202863"/>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833398694"/>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86588"/>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55484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874530361"/>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67112482"/>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1049575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871299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354451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pc="-61" baseline="0"/>
            </a:lvl1pPr>
          </a:lstStyle>
          <a:p>
            <a:r>
              <a:rPr lang="en-US" dirty="0"/>
              <a:t>Click to edit Master title style</a:t>
            </a:r>
          </a:p>
        </p:txBody>
      </p:sp>
      <p:sp>
        <p:nvSpPr>
          <p:cNvPr id="6" name="Text Placeholder 5"/>
          <p:cNvSpPr>
            <a:spLocks noGrp="1"/>
          </p:cNvSpPr>
          <p:nvPr>
            <p:ph type="body" sz="quarter" idx="13" hasCustomPrompt="1"/>
          </p:nvPr>
        </p:nvSpPr>
        <p:spPr>
          <a:xfrm>
            <a:off x="2" y="584362"/>
            <a:ext cx="12436475" cy="380058"/>
          </a:xfrm>
          <a:prstGeom prst="rect">
            <a:avLst/>
          </a:prstGeom>
        </p:spPr>
        <p:txBody>
          <a:bodyPr lIns="320040" tIns="53325" rIns="53325" bIns="53325">
            <a:noAutofit/>
          </a:bodyPr>
          <a:lstStyle>
            <a:lvl1pPr marL="0" indent="0">
              <a:buNone/>
              <a:defRPr sz="2852" spc="-61" baseline="0">
                <a:solidFill>
                  <a:schemeClr val="tx1"/>
                </a:solidFill>
                <a:latin typeface="Segoe UI Light" pitchFamily="34" charset="0"/>
              </a:defRPr>
            </a:lvl1pPr>
            <a:lvl2pPr marL="286774" indent="0">
              <a:buNone/>
              <a:defRPr/>
            </a:lvl2pPr>
            <a:lvl3pPr marL="599129" indent="0">
              <a:buNone/>
              <a:defRPr/>
            </a:lvl3pPr>
            <a:lvl4pPr marL="885903" indent="0">
              <a:buNone/>
              <a:defRPr/>
            </a:lvl4pPr>
            <a:lvl5pPr marL="1125552" indent="0">
              <a:buNone/>
              <a:defRPr/>
            </a:lvl5pPr>
          </a:lstStyle>
          <a:p>
            <a:pPr lvl="0"/>
            <a:r>
              <a:rPr lang="en-US" dirty="0"/>
              <a:t>Click to add subtitle</a:t>
            </a:r>
          </a:p>
        </p:txBody>
      </p:sp>
      <p:sp>
        <p:nvSpPr>
          <p:cNvPr id="3" name="Footer Placeholder 2"/>
          <p:cNvSpPr>
            <a:spLocks noGrp="1"/>
          </p:cNvSpPr>
          <p:nvPr>
            <p:ph type="ftr" sz="quarter" idx="14"/>
          </p:nvPr>
        </p:nvSpPr>
        <p:spPr>
          <a:xfrm>
            <a:off x="5235258" y="6714574"/>
            <a:ext cx="1965959" cy="156773"/>
          </a:xfrm>
          <a:prstGeom prst="rect">
            <a:avLst/>
          </a:prstGeom>
        </p:spPr>
        <p:txBody>
          <a:bodyPr/>
          <a:lstStyle/>
          <a:p>
            <a:pPr defTabSz="1107804"/>
            <a:r>
              <a:rPr lang="en-US" dirty="0">
                <a:gradFill>
                  <a:gsLst>
                    <a:gs pos="2917">
                      <a:srgbClr val="505050"/>
                    </a:gs>
                    <a:gs pos="30000">
                      <a:srgbClr val="505050"/>
                    </a:gs>
                  </a:gsLst>
                  <a:lin ang="5400000" scaled="0"/>
                </a:gradFill>
              </a:rPr>
              <a:t>MICROSOFT INTERNAL USE ONLY</a:t>
            </a:r>
          </a:p>
        </p:txBody>
      </p:sp>
      <p:sp>
        <p:nvSpPr>
          <p:cNvPr id="7" name="Slide Number Placeholder 6"/>
          <p:cNvSpPr>
            <a:spLocks noGrp="1"/>
          </p:cNvSpPr>
          <p:nvPr>
            <p:ph type="sldNum" sz="quarter" idx="15"/>
          </p:nvPr>
        </p:nvSpPr>
        <p:spPr>
          <a:xfrm>
            <a:off x="11968451" y="6714576"/>
            <a:ext cx="158652" cy="156773"/>
          </a:xfrm>
          <a:prstGeom prst="rect">
            <a:avLst/>
          </a:prstGeom>
        </p:spPr>
        <p:txBody>
          <a:bodyPr/>
          <a:lstStyle/>
          <a:p>
            <a:pPr defTabSz="1107804"/>
            <a:fld id="{FAADACFB-7C71-4E89-89D2-7BBA40B7BFA9}" type="slidenum">
              <a:rPr lang="en-US" smtClean="0">
                <a:solidFill>
                  <a:srgbClr val="505050"/>
                </a:solidFill>
              </a:rPr>
              <a:pPr defTabSz="1107804"/>
              <a:t>‹#›</a:t>
            </a:fld>
            <a:endParaRPr lang="en-US" dirty="0">
              <a:solidFill>
                <a:srgbClr val="505050"/>
              </a:solidFill>
            </a:endParaRPr>
          </a:p>
        </p:txBody>
      </p:sp>
    </p:spTree>
    <p:extLst>
      <p:ext uri="{BB962C8B-B14F-4D97-AF65-F5344CB8AC3E}">
        <p14:creationId xmlns:p14="http://schemas.microsoft.com/office/powerpoint/2010/main" val="2415665951"/>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49971"/>
            <a:ext cx="10056498" cy="1828311"/>
          </a:xfrm>
          <a:noFill/>
        </p:spPr>
        <p:txBody>
          <a:bodyPr lIns="146304" tIns="109728" rIns="146304" bIns="109728">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4762"/>
            <a:ext cx="10058336" cy="1835213"/>
          </a:xfrm>
          <a:noFill/>
        </p:spPr>
        <p:txBody>
          <a:bodyPr lIns="146304" tIns="91440" rIns="146304" bIns="91440" anchor="t" anchorCtr="0"/>
          <a:lstStyle>
            <a:lvl1pPr>
              <a:defRPr sz="5993" spc="-100"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99146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3"/>
            <a:ext cx="10058336" cy="274006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49977"/>
            <a:ext cx="10058401" cy="1827516"/>
          </a:xfrm>
          <a:noFill/>
        </p:spPr>
        <p:txBody>
          <a:bodyPr lIns="182880" tIns="146304" rIns="182880" bIns="146304">
            <a:noAutofit/>
          </a:bodyPr>
          <a:lstStyle>
            <a:lvl1pPr marL="0" indent="0">
              <a:spcBef>
                <a:spcPts val="0"/>
              </a:spcBef>
              <a:buNone/>
              <a:defRPr sz="359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234335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09912"/>
            <a:ext cx="10058336" cy="274006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8600"/>
            <a:ext cx="10056812" cy="2748575"/>
          </a:xfrm>
          <a:noFill/>
        </p:spPr>
        <p:txBody>
          <a:bodyPr tIns="91440" bIns="91440" anchor="t" anchorCtr="0"/>
          <a:lstStyle>
            <a:lvl1pPr>
              <a:defRPr sz="7191" spc="-100" baseline="0">
                <a:gradFill>
                  <a:gsLst>
                    <a:gs pos="5833">
                      <a:srgbClr val="FFFFFF"/>
                    </a:gs>
                    <a:gs pos="18000">
                      <a:srgbClr val="FFFFFF"/>
                    </a:gs>
                  </a:gsLst>
                  <a:lin ang="5400000" scaled="0"/>
                </a:gradFill>
              </a:defRPr>
            </a:lvl1pPr>
          </a:lstStyle>
          <a:p>
            <a:r>
              <a:rPr lang="en-US" dirty="0"/>
              <a:t>Video title</a:t>
            </a:r>
          </a:p>
        </p:txBody>
      </p:sp>
      <p:sp>
        <p:nvSpPr>
          <p:cNvPr id="5"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9"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54535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714660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72295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46259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1"/>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6" y="479231"/>
            <a:ext cx="1552931" cy="332283"/>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809909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848361840"/>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0"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068701429"/>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3875999202"/>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384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288002259"/>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4249081915"/>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465567"/>
          </a:xfrm>
        </p:spPr>
        <p:txBody>
          <a:bodyPr wrap="square">
            <a:spAutoFit/>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84713908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1"/>
              </a:buClr>
              <a:buFont typeface="Arial" pitchFamily="34" charset="0"/>
              <a:buChar char="•"/>
              <a:defRPr sz="3595"/>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875392121"/>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473"/>
            <a:ext cx="5486399" cy="2533202"/>
          </a:xfrm>
        </p:spPr>
        <p:txBody>
          <a:bodyPr wrap="square">
            <a:spAutoFit/>
          </a:bodyPr>
          <a:lstStyle>
            <a:lvl1pPr marL="286973" indent="-286973">
              <a:spcBef>
                <a:spcPts val="1223"/>
              </a:spcBef>
              <a:buClr>
                <a:schemeClr val="tx2"/>
              </a:buClr>
              <a:buFont typeface="Arial" pitchFamily="34" charset="0"/>
              <a:buChar char="•"/>
              <a:defRPr sz="3595">
                <a:gradFill>
                  <a:gsLst>
                    <a:gs pos="1250">
                      <a:schemeClr val="tx2"/>
                    </a:gs>
                    <a:gs pos="99000">
                      <a:schemeClr val="tx2"/>
                    </a:gs>
                  </a:gsLst>
                  <a:lin ang="5400000" scaled="0"/>
                </a:gradFill>
              </a:defRPr>
            </a:lvl1pPr>
            <a:lvl2pPr marL="530491" indent="-232899">
              <a:defRPr sz="2397"/>
            </a:lvl2pPr>
            <a:lvl3pPr marL="698696" indent="-168205">
              <a:tabLst/>
              <a:defRPr sz="1998"/>
            </a:lvl3pPr>
            <a:lvl4pPr marL="879839" indent="-181144">
              <a:defRPr/>
            </a:lvl4pPr>
            <a:lvl5pPr marL="1048044" indent="-16820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11"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879308688"/>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725821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3204613865"/>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8"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136572889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Tree>
    <p:extLst>
      <p:ext uri="{BB962C8B-B14F-4D97-AF65-F5344CB8AC3E}">
        <p14:creationId xmlns:p14="http://schemas.microsoft.com/office/powerpoint/2010/main" val="106547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3010007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83639" y="6475994"/>
            <a:ext cx="2797175" cy="371053"/>
          </a:xfrm>
          <a:prstGeom prst="rect">
            <a:avLst/>
          </a:prstGeom>
        </p:spPr>
        <p:txBody>
          <a:bodyPr vert="horz" lIns="91440" tIns="45720" rIns="91440" bIns="45720" rtlCol="0" anchor="ctr"/>
          <a:lstStyle>
            <a:lvl1pPr algn="r">
              <a:defRPr sz="1198">
                <a:solidFill>
                  <a:schemeClr val="tx1">
                    <a:tint val="75000"/>
                  </a:schemeClr>
                </a:solidFill>
              </a:defRPr>
            </a:lvl1pPr>
          </a:lstStyle>
          <a:p>
            <a:fld id="{E0FC9AF2-3EAE-4F9C-BB4D-70D58A5A89F2}" type="slidenum">
              <a:rPr lang="en-US" smtClean="0"/>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1323638" y="79933"/>
            <a:ext cx="1004835" cy="215006"/>
          </a:xfrm>
          <a:prstGeom prst="rect">
            <a:avLst/>
          </a:prstGeom>
        </p:spPr>
      </p:pic>
      <p:sp>
        <p:nvSpPr>
          <p:cNvPr id="6" name="TextBox 7"/>
          <p:cNvSpPr txBox="1"/>
          <p:nvPr userDrawn="1"/>
        </p:nvSpPr>
        <p:spPr bwMode="white">
          <a:xfrm>
            <a:off x="122238" y="6688585"/>
            <a:ext cx="4445963" cy="16428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l"/>
            <a:r>
              <a:rPr lang="en-US" sz="1048" b="0" spc="150" baseline="0" dirty="0">
                <a:solidFill>
                  <a:schemeClr val="tx1"/>
                </a:solidFill>
                <a:latin typeface="Verdana" panose="020B0604030504040204" pitchFamily="34" charset="0"/>
                <a:ea typeface="Verdana" panose="020B0604030504040204" pitchFamily="34" charset="0"/>
                <a:cs typeface="Verdana" panose="020B0604030504040204" pitchFamily="34" charset="0"/>
              </a:rPr>
              <a:t>© 2015 Microsoft Corporation. All rights reserved.</a:t>
            </a:r>
            <a:endParaRPr lang="en-US" sz="1048" b="0" spc="150" baseline="0" dirty="0">
              <a:solidFill>
                <a:schemeClr val="tx1"/>
              </a:solidFill>
              <a:latin typeface="Segoe Semibold" pitchFamily="34" charset="0"/>
            </a:endParaRPr>
          </a:p>
        </p:txBody>
      </p:sp>
    </p:spTree>
    <p:extLst>
      <p:ext uri="{BB962C8B-B14F-4D97-AF65-F5344CB8AC3E}">
        <p14:creationId xmlns:p14="http://schemas.microsoft.com/office/powerpoint/2010/main" val="2878964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pc="-61" baseline="0"/>
            </a:lvl1pPr>
          </a:lstStyle>
          <a:p>
            <a:r>
              <a:rPr lang="en-US" dirty="0"/>
              <a:t>Click to edit Master title style</a:t>
            </a:r>
          </a:p>
        </p:txBody>
      </p:sp>
      <p:sp>
        <p:nvSpPr>
          <p:cNvPr id="6" name="Text Placeholder 5"/>
          <p:cNvSpPr>
            <a:spLocks noGrp="1"/>
          </p:cNvSpPr>
          <p:nvPr>
            <p:ph type="body" sz="quarter" idx="13" hasCustomPrompt="1"/>
          </p:nvPr>
        </p:nvSpPr>
        <p:spPr>
          <a:xfrm>
            <a:off x="2" y="584362"/>
            <a:ext cx="12436475" cy="380058"/>
          </a:xfrm>
          <a:prstGeom prst="rect">
            <a:avLst/>
          </a:prstGeom>
        </p:spPr>
        <p:txBody>
          <a:bodyPr lIns="320040" tIns="53325" rIns="53325" bIns="53325">
            <a:noAutofit/>
          </a:bodyPr>
          <a:lstStyle>
            <a:lvl1pPr marL="0" indent="0">
              <a:buNone/>
              <a:defRPr sz="2852" spc="-61" baseline="0">
                <a:solidFill>
                  <a:schemeClr val="tx1"/>
                </a:solidFill>
                <a:latin typeface="Segoe UI Light" pitchFamily="34" charset="0"/>
              </a:defRPr>
            </a:lvl1pPr>
            <a:lvl2pPr marL="286774" indent="0">
              <a:buNone/>
              <a:defRPr/>
            </a:lvl2pPr>
            <a:lvl3pPr marL="599129" indent="0">
              <a:buNone/>
              <a:defRPr/>
            </a:lvl3pPr>
            <a:lvl4pPr marL="885903" indent="0">
              <a:buNone/>
              <a:defRPr/>
            </a:lvl4pPr>
            <a:lvl5pPr marL="1125552" indent="0">
              <a:buNone/>
              <a:defRPr/>
            </a:lvl5pPr>
          </a:lstStyle>
          <a:p>
            <a:pPr lvl="0"/>
            <a:r>
              <a:rPr lang="en-US" dirty="0"/>
              <a:t>Click to add subtitle</a:t>
            </a:r>
          </a:p>
        </p:txBody>
      </p:sp>
      <p:sp>
        <p:nvSpPr>
          <p:cNvPr id="3" name="Footer Placeholder 2"/>
          <p:cNvSpPr>
            <a:spLocks noGrp="1"/>
          </p:cNvSpPr>
          <p:nvPr>
            <p:ph type="ftr" sz="quarter" idx="14"/>
          </p:nvPr>
        </p:nvSpPr>
        <p:spPr>
          <a:xfrm>
            <a:off x="5235258" y="6714574"/>
            <a:ext cx="1965959" cy="156773"/>
          </a:xfrm>
          <a:prstGeom prst="rect">
            <a:avLst/>
          </a:prstGeom>
        </p:spPr>
        <p:txBody>
          <a:bodyPr/>
          <a:lstStyle/>
          <a:p>
            <a:pPr defTabSz="1107804"/>
            <a:r>
              <a:rPr lang="en-US" dirty="0">
                <a:gradFill>
                  <a:gsLst>
                    <a:gs pos="2917">
                      <a:srgbClr val="505050"/>
                    </a:gs>
                    <a:gs pos="30000">
                      <a:srgbClr val="505050"/>
                    </a:gs>
                  </a:gsLst>
                  <a:lin ang="5400000" scaled="0"/>
                </a:gradFill>
              </a:rPr>
              <a:t>MICROSOFT INTERNAL USE ONLY</a:t>
            </a:r>
          </a:p>
        </p:txBody>
      </p:sp>
      <p:sp>
        <p:nvSpPr>
          <p:cNvPr id="7" name="Slide Number Placeholder 6"/>
          <p:cNvSpPr>
            <a:spLocks noGrp="1"/>
          </p:cNvSpPr>
          <p:nvPr>
            <p:ph type="sldNum" sz="quarter" idx="15"/>
          </p:nvPr>
        </p:nvSpPr>
        <p:spPr>
          <a:xfrm>
            <a:off x="11968451" y="6714576"/>
            <a:ext cx="158652" cy="156773"/>
          </a:xfrm>
          <a:prstGeom prst="rect">
            <a:avLst/>
          </a:prstGeom>
        </p:spPr>
        <p:txBody>
          <a:bodyPr/>
          <a:lstStyle/>
          <a:p>
            <a:pPr defTabSz="1107804"/>
            <a:fld id="{FAADACFB-7C71-4E89-89D2-7BBA40B7BFA9}" type="slidenum">
              <a:rPr lang="en-US" smtClean="0">
                <a:solidFill>
                  <a:srgbClr val="505050"/>
                </a:solidFill>
              </a:rPr>
              <a:pPr defTabSz="1107804"/>
              <a:t>‹#›</a:t>
            </a:fld>
            <a:endParaRPr lang="en-US" dirty="0">
              <a:solidFill>
                <a:srgbClr val="505050"/>
              </a:solidFill>
            </a:endParaRPr>
          </a:p>
        </p:txBody>
      </p:sp>
    </p:spTree>
    <p:extLst>
      <p:ext uri="{BB962C8B-B14F-4D97-AF65-F5344CB8AC3E}">
        <p14:creationId xmlns:p14="http://schemas.microsoft.com/office/powerpoint/2010/main" val="353441034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945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3407"/>
            <a:ext cx="9327356" cy="2432368"/>
          </a:xfrm>
        </p:spPr>
        <p:txBody>
          <a:bodyPr anchor="b"/>
          <a:lstStyle>
            <a:lvl1pPr algn="ctr">
              <a:defRPr sz="6113"/>
            </a:lvl1pPr>
          </a:lstStyle>
          <a:p>
            <a:r>
              <a:rPr lang="en-US"/>
              <a:t>Click to edit Master title style</a:t>
            </a:r>
          </a:p>
        </p:txBody>
      </p:sp>
      <p:sp>
        <p:nvSpPr>
          <p:cNvPr id="3" name="Subtitle 2"/>
          <p:cNvSpPr>
            <a:spLocks noGrp="1"/>
          </p:cNvSpPr>
          <p:nvPr>
            <p:ph type="subTitle" idx="1"/>
          </p:nvPr>
        </p:nvSpPr>
        <p:spPr>
          <a:xfrm>
            <a:off x="1554560" y="3669576"/>
            <a:ext cx="9327356" cy="1686808"/>
          </a:xfrm>
        </p:spPr>
        <p:txBody>
          <a:bodyPr/>
          <a:lstStyle>
            <a:lvl1pPr marL="0" indent="0" algn="ctr">
              <a:buNone/>
              <a:defRPr sz="2445"/>
            </a:lvl1pPr>
            <a:lvl2pPr marL="465795" indent="0" algn="ctr">
              <a:buNone/>
              <a:defRPr sz="2038"/>
            </a:lvl2pPr>
            <a:lvl3pPr marL="931591" indent="0" algn="ctr">
              <a:buNone/>
              <a:defRPr sz="1834"/>
            </a:lvl3pPr>
            <a:lvl4pPr marL="1397386" indent="0" algn="ctr">
              <a:buNone/>
              <a:defRPr sz="1630"/>
            </a:lvl4pPr>
            <a:lvl5pPr marL="1863181" indent="0" algn="ctr">
              <a:buNone/>
              <a:defRPr sz="1630"/>
            </a:lvl5pPr>
            <a:lvl6pPr marL="2328977" indent="0" algn="ctr">
              <a:buNone/>
              <a:defRPr sz="1630"/>
            </a:lvl6pPr>
            <a:lvl7pPr marL="2794772" indent="0" algn="ctr">
              <a:buNone/>
              <a:defRPr sz="1630"/>
            </a:lvl7pPr>
            <a:lvl8pPr marL="3260568" indent="0" algn="ctr">
              <a:buNone/>
              <a:defRPr sz="1630"/>
            </a:lvl8pPr>
            <a:lvl9pPr marL="3726363" indent="0" algn="ctr">
              <a:buNone/>
              <a:defRPr sz="163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84917965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30342054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1796"/>
            <a:ext cx="10726460" cy="2906226"/>
          </a:xfrm>
        </p:spPr>
        <p:txBody>
          <a:bodyPr anchor="b"/>
          <a:lstStyle>
            <a:lvl1pPr>
              <a:defRPr sz="6113"/>
            </a:lvl1pPr>
          </a:lstStyle>
          <a:p>
            <a:r>
              <a:rPr lang="en-US"/>
              <a:t>Click to edit Master title style</a:t>
            </a:r>
          </a:p>
        </p:txBody>
      </p:sp>
      <p:sp>
        <p:nvSpPr>
          <p:cNvPr id="3" name="Text Placeholder 2"/>
          <p:cNvSpPr>
            <a:spLocks noGrp="1"/>
          </p:cNvSpPr>
          <p:nvPr>
            <p:ph type="body" idx="1"/>
          </p:nvPr>
        </p:nvSpPr>
        <p:spPr>
          <a:xfrm>
            <a:off x="848530" y="4675516"/>
            <a:ext cx="10726460" cy="1528316"/>
          </a:xfrm>
        </p:spPr>
        <p:txBody>
          <a:bodyPr/>
          <a:lstStyle>
            <a:lvl1pPr marL="0" indent="0">
              <a:buNone/>
              <a:defRPr sz="2445">
                <a:solidFill>
                  <a:schemeClr val="tx1">
                    <a:tint val="75000"/>
                  </a:schemeClr>
                </a:solidFill>
              </a:defRPr>
            </a:lvl1pPr>
            <a:lvl2pPr marL="465795" indent="0">
              <a:buNone/>
              <a:defRPr sz="2038">
                <a:solidFill>
                  <a:schemeClr val="tx1">
                    <a:tint val="75000"/>
                  </a:schemeClr>
                </a:solidFill>
              </a:defRPr>
            </a:lvl2pPr>
            <a:lvl3pPr marL="931591" indent="0">
              <a:buNone/>
              <a:defRPr sz="1834">
                <a:solidFill>
                  <a:schemeClr val="tx1">
                    <a:tint val="75000"/>
                  </a:schemeClr>
                </a:solidFill>
              </a:defRPr>
            </a:lvl3pPr>
            <a:lvl4pPr marL="1397386" indent="0">
              <a:buNone/>
              <a:defRPr sz="1630">
                <a:solidFill>
                  <a:schemeClr val="tx1">
                    <a:tint val="75000"/>
                  </a:schemeClr>
                </a:solidFill>
              </a:defRPr>
            </a:lvl4pPr>
            <a:lvl5pPr marL="1863181" indent="0">
              <a:buNone/>
              <a:defRPr sz="1630">
                <a:solidFill>
                  <a:schemeClr val="tx1">
                    <a:tint val="75000"/>
                  </a:schemeClr>
                </a:solidFill>
              </a:defRPr>
            </a:lvl5pPr>
            <a:lvl6pPr marL="2328977" indent="0">
              <a:buNone/>
              <a:defRPr sz="1630">
                <a:solidFill>
                  <a:schemeClr val="tx1">
                    <a:tint val="75000"/>
                  </a:schemeClr>
                </a:solidFill>
              </a:defRPr>
            </a:lvl6pPr>
            <a:lvl7pPr marL="2794772" indent="0">
              <a:buNone/>
              <a:defRPr sz="1630">
                <a:solidFill>
                  <a:schemeClr val="tx1">
                    <a:tint val="75000"/>
                  </a:schemeClr>
                </a:solidFill>
              </a:defRPr>
            </a:lvl7pPr>
            <a:lvl8pPr marL="3260568" indent="0">
              <a:buNone/>
              <a:defRPr sz="1630">
                <a:solidFill>
                  <a:schemeClr val="tx1">
                    <a:tint val="75000"/>
                  </a:schemeClr>
                </a:solidFill>
              </a:defRPr>
            </a:lvl8pPr>
            <a:lvl9pPr marL="3726363" indent="0">
              <a:buNone/>
              <a:defRPr sz="163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873786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3086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37385689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1972"/>
            <a:ext cx="10726460" cy="1350417"/>
          </a:xfrm>
        </p:spPr>
        <p:txBody>
          <a:bodyPr/>
          <a:lstStyle/>
          <a:p>
            <a:r>
              <a:rPr lang="en-US"/>
              <a:t>Click to edit Master title style</a:t>
            </a:r>
          </a:p>
        </p:txBody>
      </p:sp>
      <p:sp>
        <p:nvSpPr>
          <p:cNvPr id="3" name="Text Placeholder 2"/>
          <p:cNvSpPr>
            <a:spLocks noGrp="1"/>
          </p:cNvSpPr>
          <p:nvPr>
            <p:ph type="body" idx="1"/>
          </p:nvPr>
        </p:nvSpPr>
        <p:spPr>
          <a:xfrm>
            <a:off x="856628" y="1712685"/>
            <a:ext cx="5261211"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4" name="Content Placeholder 3"/>
          <p:cNvSpPr>
            <a:spLocks noGrp="1"/>
          </p:cNvSpPr>
          <p:nvPr>
            <p:ph sz="half" idx="2"/>
          </p:nvPr>
        </p:nvSpPr>
        <p:spPr>
          <a:xfrm>
            <a:off x="856628" y="2552045"/>
            <a:ext cx="5261211"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2685"/>
            <a:ext cx="5287122"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6" name="Content Placeholder 5"/>
          <p:cNvSpPr>
            <a:spLocks noGrp="1"/>
          </p:cNvSpPr>
          <p:nvPr>
            <p:ph sz="quarter" idx="4"/>
          </p:nvPr>
        </p:nvSpPr>
        <p:spPr>
          <a:xfrm>
            <a:off x="6295965" y="2552045"/>
            <a:ext cx="5287122"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93889166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49442051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16870707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Content Placeholder 2"/>
          <p:cNvSpPr>
            <a:spLocks noGrp="1"/>
          </p:cNvSpPr>
          <p:nvPr>
            <p:ph idx="1"/>
          </p:nvPr>
        </p:nvSpPr>
        <p:spPr>
          <a:xfrm>
            <a:off x="5287122" y="1005940"/>
            <a:ext cx="6295965" cy="4965006"/>
          </a:xfrm>
        </p:spPr>
        <p:txBody>
          <a:bodyPr/>
          <a:lstStyle>
            <a:lvl1pPr>
              <a:defRPr sz="3260"/>
            </a:lvl1pPr>
            <a:lvl2pPr>
              <a:defRPr sz="2853"/>
            </a:lvl2pPr>
            <a:lvl3pPr>
              <a:defRPr sz="2445"/>
            </a:lvl3pPr>
            <a:lvl4pPr>
              <a:defRPr sz="2038"/>
            </a:lvl4pPr>
            <a:lvl5pPr>
              <a:defRPr sz="2038"/>
            </a:lvl5pPr>
            <a:lvl6pPr>
              <a:defRPr sz="2038"/>
            </a:lvl6pPr>
            <a:lvl7pPr>
              <a:defRPr sz="2038"/>
            </a:lvl7pPr>
            <a:lvl8pPr>
              <a:defRPr sz="2038"/>
            </a:lvl8pPr>
            <a:lvl9pPr>
              <a:defRPr sz="203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45261837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Picture Placeholder 2"/>
          <p:cNvSpPr>
            <a:spLocks noGrp="1"/>
          </p:cNvSpPr>
          <p:nvPr>
            <p:ph type="pic" idx="1"/>
          </p:nvPr>
        </p:nvSpPr>
        <p:spPr>
          <a:xfrm>
            <a:off x="5287122" y="1005940"/>
            <a:ext cx="6295965" cy="4965006"/>
          </a:xfrm>
        </p:spPr>
        <p:txBody>
          <a:bodyPr/>
          <a:lstStyle>
            <a:lvl1pPr marL="0" indent="0">
              <a:buNone/>
              <a:defRPr sz="3260"/>
            </a:lvl1pPr>
            <a:lvl2pPr marL="465795" indent="0">
              <a:buNone/>
              <a:defRPr sz="2853"/>
            </a:lvl2pPr>
            <a:lvl3pPr marL="931591" indent="0">
              <a:buNone/>
              <a:defRPr sz="2445"/>
            </a:lvl3pPr>
            <a:lvl4pPr marL="1397386" indent="0">
              <a:buNone/>
              <a:defRPr sz="2038"/>
            </a:lvl4pPr>
            <a:lvl5pPr marL="1863181" indent="0">
              <a:buNone/>
              <a:defRPr sz="2038"/>
            </a:lvl5pPr>
            <a:lvl6pPr marL="2328977" indent="0">
              <a:buNone/>
              <a:defRPr sz="2038"/>
            </a:lvl6pPr>
            <a:lvl7pPr marL="2794772" indent="0">
              <a:buNone/>
              <a:defRPr sz="2038"/>
            </a:lvl7pPr>
            <a:lvl8pPr marL="3260568" indent="0">
              <a:buNone/>
              <a:defRPr sz="2038"/>
            </a:lvl8pPr>
            <a:lvl9pPr marL="3726363" indent="0">
              <a:buNone/>
              <a:defRPr sz="2038"/>
            </a:lvl9pPr>
          </a:lstStyle>
          <a:p>
            <a:endParaRPr lang="en-US" dirty="0"/>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449365688"/>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83720732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1971"/>
            <a:ext cx="2681615" cy="592081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1971"/>
            <a:ext cx="7889389" cy="59208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53538181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9" y="6595972"/>
            <a:ext cx="1180709" cy="252749"/>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153"/>
            <a:ext cx="1694687" cy="389248"/>
          </a:xfrm>
          <a:prstGeom prst="rect">
            <a:avLst/>
          </a:prstGeom>
        </p:spPr>
      </p:pic>
    </p:spTree>
    <p:extLst>
      <p:ext uri="{BB962C8B-B14F-4D97-AF65-F5344CB8AC3E}">
        <p14:creationId xmlns:p14="http://schemas.microsoft.com/office/powerpoint/2010/main" val="3700964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882313" y="296526"/>
            <a:ext cx="1276350" cy="27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639" y="294940"/>
            <a:ext cx="9052524" cy="775997"/>
          </a:xfrm>
        </p:spPr>
        <p:txBody>
          <a:bodyPr/>
          <a:lstStyle/>
          <a:p>
            <a:r>
              <a:rPr lang="en-US"/>
              <a:t>Click to edit Master title style</a:t>
            </a:r>
          </a:p>
        </p:txBody>
      </p:sp>
    </p:spTree>
    <p:extLst>
      <p:ext uri="{BB962C8B-B14F-4D97-AF65-F5344CB8AC3E}">
        <p14:creationId xmlns:p14="http://schemas.microsoft.com/office/powerpoint/2010/main" val="31796435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18336336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3253"/>
            <a:ext cx="11887200" cy="1829896"/>
          </a:xfrm>
          <a:noFill/>
        </p:spPr>
        <p:txBody>
          <a:bodyPr tIns="91440" bIns="91440" anchor="t" anchorCtr="0"/>
          <a:lstStyle>
            <a:lvl1pPr>
              <a:defRPr sz="8786" spc="-100"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74704" y="6475994"/>
            <a:ext cx="3937000" cy="371053"/>
          </a:xfrm>
          <a:prstGeom prst="rect">
            <a:avLst/>
          </a:prstGeom>
        </p:spPr>
        <p:txBody>
          <a:bodyPr vert="horz" lIns="91440" tIns="45720" rIns="91440" bIns="45720" rtlCol="0" anchor="ctr"/>
          <a:lstStyle>
            <a:lvl1pPr algn="l">
              <a:defRPr sz="998">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327164" y="6475994"/>
            <a:ext cx="2901950" cy="371053"/>
          </a:xfrm>
          <a:prstGeom prst="rect">
            <a:avLst/>
          </a:prstGeom>
        </p:spPr>
        <p:txBody>
          <a:bodyPr vert="horz" lIns="91440" tIns="45720" rIns="91440" bIns="45720" rtlCol="0" anchor="ctr"/>
          <a:lstStyle>
            <a:lvl1pPr algn="r">
              <a:defRPr sz="998">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3934520873"/>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5977"/>
            <a:ext cx="12128721" cy="1857169"/>
          </a:xfrm>
          <a:noFill/>
        </p:spPr>
        <p:txBody>
          <a:bodyPr lIns="137160" tIns="137160" rIns="137160" bIns="137160" anchor="t" anchorCtr="0"/>
          <a:lstStyle>
            <a:lvl1pPr>
              <a:defRPr sz="8762" spc="-100"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3877" y="3959066"/>
            <a:ext cx="6530850" cy="2639378"/>
          </a:xfrm>
          <a:prstGeom prst="rect">
            <a:avLst/>
          </a:prstGeom>
        </p:spPr>
        <p:txBody>
          <a:bodyPr lIns="137160" tIns="137160" rIns="137160" bIns="137160">
            <a:noAutofit/>
          </a:bodyPr>
          <a:lstStyle>
            <a:lvl1pPr marL="194008" indent="-194008">
              <a:lnSpc>
                <a:spcPct val="80000"/>
              </a:lnSpc>
              <a:buNone/>
              <a:defRPr lang="en-US" sz="2038" kern="1200" dirty="0">
                <a:solidFill>
                  <a:srgbClr val="FFFFFF"/>
                </a:solidFill>
                <a:latin typeface="Segoe UI" pitchFamily="34" charset="0"/>
                <a:ea typeface="Segoe UI" pitchFamily="34" charset="0"/>
                <a:cs typeface="Segoe UI" pitchFamily="34" charset="0"/>
              </a:defRPr>
            </a:lvl1pPr>
          </a:lstStyle>
          <a:p>
            <a:pPr marL="0" lvl="0" indent="0" algn="l" defTabSz="1108561"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027880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20354">
                      <a:schemeClr val="tx2"/>
                    </a:gs>
                    <a:gs pos="40000">
                      <a:schemeClr val="tx2"/>
                    </a:gs>
                  </a:gsLst>
                  <a:lin ang="5400000" scaled="0"/>
                </a:gradFill>
              </a:defRPr>
            </a:lvl1pPr>
            <a:lvl2pPr marL="0" indent="0">
              <a:buFontTx/>
              <a:buNone/>
              <a:defRPr sz="1998"/>
            </a:lvl2pPr>
            <a:lvl3pPr marL="228292" indent="0">
              <a:buNone/>
              <a:defRPr/>
            </a:lvl3pPr>
            <a:lvl4pPr marL="456582" indent="0">
              <a:buNone/>
              <a:defRPr/>
            </a:lvl4pPr>
            <a:lvl5pPr marL="6848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032973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660157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0044"/>
            <a:ext cx="11704320" cy="1854610"/>
          </a:xfrm>
        </p:spPr>
        <p:txBody>
          <a:bodyPr>
            <a:spAutoFit/>
          </a:bodyPr>
          <a:lstStyle>
            <a:lvl1pPr marL="0" indent="0">
              <a:spcBef>
                <a:spcPts val="599"/>
              </a:spcBef>
              <a:buNone/>
              <a:defRPr sz="2797" spc="-30" baseline="0">
                <a:solidFill>
                  <a:srgbClr val="0072C6"/>
                </a:solidFill>
                <a:latin typeface="+mj-lt"/>
              </a:defRPr>
            </a:lvl1pPr>
            <a:lvl2pPr marL="0" indent="0">
              <a:spcBef>
                <a:spcPts val="599"/>
              </a:spcBef>
              <a:buFontTx/>
              <a:buNone/>
              <a:defRPr sz="1998"/>
            </a:lvl2pPr>
            <a:lvl3pPr marL="228310" indent="0">
              <a:spcBef>
                <a:spcPts val="599"/>
              </a:spcBef>
              <a:buNone/>
              <a:defRPr/>
            </a:lvl3pPr>
            <a:lvl4pPr marL="456619" indent="0">
              <a:spcBef>
                <a:spcPts val="599"/>
              </a:spcBef>
              <a:buNone/>
              <a:defRPr/>
            </a:lvl4pPr>
            <a:lvl5pPr marL="684929" indent="0">
              <a:spcBef>
                <a:spcPts val="599"/>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573610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8182650"/>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1" y="1619"/>
          <a:ext cx="1619" cy="1617"/>
        </p:xfrm>
        <a:graphic>
          <a:graphicData uri="http://schemas.openxmlformats.org/presentationml/2006/ole">
            <mc:AlternateContent xmlns:mc="http://schemas.openxmlformats.org/markup-compatibility/2006">
              <mc:Choice xmlns:v="urn:schemas-microsoft-com:vml" Requires="v">
                <p:oleObj spid="_x0000_s1042"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1" y="1619"/>
                        <a:ext cx="1619" cy="161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51111832"/>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5117"/>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4791454"/>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8186" y="2074953"/>
            <a:ext cx="11413057" cy="39412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505232" y="1106247"/>
            <a:ext cx="11426011" cy="522376"/>
          </a:xfrm>
        </p:spPr>
        <p:txBody>
          <a:bodyPr lIns="0" tIns="0" rIns="0" bIns="0">
            <a:normAutofit/>
          </a:bodyPr>
          <a:lstStyle>
            <a:lvl1pPr marL="0" indent="0">
              <a:lnSpc>
                <a:spcPct val="100000"/>
              </a:lnSpc>
              <a:buNone/>
              <a:defRPr sz="2038" b="1" cap="all" spc="306" baseline="0">
                <a:solidFill>
                  <a:schemeClr val="tx1"/>
                </a:solidFill>
              </a:defRPr>
            </a:lvl1pPr>
          </a:lstStyle>
          <a:p>
            <a:pPr lvl="0"/>
            <a:r>
              <a:rPr lang="en-US" dirty="0"/>
              <a:t>Edit subtitle text</a:t>
            </a:r>
          </a:p>
        </p:txBody>
      </p:sp>
      <p:sp>
        <p:nvSpPr>
          <p:cNvPr id="6" name="Rectangle 5"/>
          <p:cNvSpPr/>
          <p:nvPr userDrawn="1"/>
        </p:nvSpPr>
        <p:spPr>
          <a:xfrm>
            <a:off x="0" y="6848582"/>
            <a:ext cx="12436475" cy="138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155" tIns="46577" rIns="93155" bIns="4657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sz="1834" dirty="0">
              <a:solidFill>
                <a:schemeClr val="tx2"/>
              </a:solidFill>
            </a:endParaRPr>
          </a:p>
        </p:txBody>
      </p:sp>
    </p:spTree>
    <p:extLst>
      <p:ext uri="{BB962C8B-B14F-4D97-AF65-F5344CB8AC3E}">
        <p14:creationId xmlns:p14="http://schemas.microsoft.com/office/powerpoint/2010/main" val="318540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123251"/>
            <a:ext cx="11887200" cy="1829896"/>
          </a:xfrm>
          <a:noFill/>
        </p:spPr>
        <p:txBody>
          <a:bodyPr anchorCtr="0"/>
          <a:lstStyle>
            <a:lvl1pPr>
              <a:defRPr sz="8789"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3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2397006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436475" cy="1256015"/>
          </a:xfrm>
        </p:spPr>
        <p:txBody>
          <a:bodyPr lIns="393192" tIns="393192" bIns="91440">
            <a:normAutofit/>
          </a:bodyPr>
          <a:lstStyle>
            <a:lvl1pPr marL="0" indent="0">
              <a:spcBef>
                <a:spcPts val="0"/>
              </a:spcBef>
              <a:buNone/>
              <a:defRPr sz="4394">
                <a:solidFill>
                  <a:schemeClr val="accent3"/>
                </a:solidFill>
                <a:latin typeface="+mj-lt"/>
              </a:defRPr>
            </a:lvl1pPr>
          </a:lstStyle>
          <a:p>
            <a:pPr lvl="0"/>
            <a:r>
              <a:rPr lang="en-US" dirty="0"/>
              <a:t>Title</a:t>
            </a:r>
          </a:p>
        </p:txBody>
      </p:sp>
    </p:spTree>
    <p:extLst>
      <p:ext uri="{BB962C8B-B14F-4D97-AF65-F5344CB8AC3E}">
        <p14:creationId xmlns:p14="http://schemas.microsoft.com/office/powerpoint/2010/main" val="150588231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3407"/>
            <a:ext cx="9327356" cy="2432368"/>
          </a:xfrm>
        </p:spPr>
        <p:txBody>
          <a:bodyPr anchor="b"/>
          <a:lstStyle>
            <a:lvl1pPr algn="ctr">
              <a:defRPr sz="6113"/>
            </a:lvl1pPr>
          </a:lstStyle>
          <a:p>
            <a:r>
              <a:rPr lang="en-US"/>
              <a:t>Click to edit Master title style</a:t>
            </a:r>
          </a:p>
        </p:txBody>
      </p:sp>
      <p:sp>
        <p:nvSpPr>
          <p:cNvPr id="3" name="Subtitle 2"/>
          <p:cNvSpPr>
            <a:spLocks noGrp="1"/>
          </p:cNvSpPr>
          <p:nvPr>
            <p:ph type="subTitle" idx="1"/>
          </p:nvPr>
        </p:nvSpPr>
        <p:spPr>
          <a:xfrm>
            <a:off x="1554560" y="3669576"/>
            <a:ext cx="9327356" cy="1686808"/>
          </a:xfrm>
        </p:spPr>
        <p:txBody>
          <a:bodyPr/>
          <a:lstStyle>
            <a:lvl1pPr marL="0" indent="0" algn="ctr">
              <a:buNone/>
              <a:defRPr sz="2445"/>
            </a:lvl1pPr>
            <a:lvl2pPr marL="465795" indent="0" algn="ctr">
              <a:buNone/>
              <a:defRPr sz="2038"/>
            </a:lvl2pPr>
            <a:lvl3pPr marL="931591" indent="0" algn="ctr">
              <a:buNone/>
              <a:defRPr sz="1834"/>
            </a:lvl3pPr>
            <a:lvl4pPr marL="1397386" indent="0" algn="ctr">
              <a:buNone/>
              <a:defRPr sz="1630"/>
            </a:lvl4pPr>
            <a:lvl5pPr marL="1863181" indent="0" algn="ctr">
              <a:buNone/>
              <a:defRPr sz="1630"/>
            </a:lvl5pPr>
            <a:lvl6pPr marL="2328977" indent="0" algn="ctr">
              <a:buNone/>
              <a:defRPr sz="1630"/>
            </a:lvl6pPr>
            <a:lvl7pPr marL="2794772" indent="0" algn="ctr">
              <a:buNone/>
              <a:defRPr sz="1630"/>
            </a:lvl7pPr>
            <a:lvl8pPr marL="3260568" indent="0" algn="ctr">
              <a:buNone/>
              <a:defRPr sz="1630"/>
            </a:lvl8pPr>
            <a:lvl9pPr marL="3726363" indent="0" algn="ctr">
              <a:buNone/>
              <a:defRPr sz="163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56648104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039174356"/>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1796"/>
            <a:ext cx="10726460" cy="2906226"/>
          </a:xfrm>
        </p:spPr>
        <p:txBody>
          <a:bodyPr anchor="b"/>
          <a:lstStyle>
            <a:lvl1pPr>
              <a:defRPr sz="6113"/>
            </a:lvl1pPr>
          </a:lstStyle>
          <a:p>
            <a:r>
              <a:rPr lang="en-US"/>
              <a:t>Click to edit Master title style</a:t>
            </a:r>
          </a:p>
        </p:txBody>
      </p:sp>
      <p:sp>
        <p:nvSpPr>
          <p:cNvPr id="3" name="Text Placeholder 2"/>
          <p:cNvSpPr>
            <a:spLocks noGrp="1"/>
          </p:cNvSpPr>
          <p:nvPr>
            <p:ph type="body" idx="1"/>
          </p:nvPr>
        </p:nvSpPr>
        <p:spPr>
          <a:xfrm>
            <a:off x="848530" y="4675516"/>
            <a:ext cx="10726460" cy="1528316"/>
          </a:xfrm>
        </p:spPr>
        <p:txBody>
          <a:bodyPr/>
          <a:lstStyle>
            <a:lvl1pPr marL="0" indent="0">
              <a:buNone/>
              <a:defRPr sz="2445">
                <a:solidFill>
                  <a:schemeClr val="tx1">
                    <a:tint val="75000"/>
                  </a:schemeClr>
                </a:solidFill>
              </a:defRPr>
            </a:lvl1pPr>
            <a:lvl2pPr marL="465795" indent="0">
              <a:buNone/>
              <a:defRPr sz="2038">
                <a:solidFill>
                  <a:schemeClr val="tx1">
                    <a:tint val="75000"/>
                  </a:schemeClr>
                </a:solidFill>
              </a:defRPr>
            </a:lvl2pPr>
            <a:lvl3pPr marL="931591" indent="0">
              <a:buNone/>
              <a:defRPr sz="1834">
                <a:solidFill>
                  <a:schemeClr val="tx1">
                    <a:tint val="75000"/>
                  </a:schemeClr>
                </a:solidFill>
              </a:defRPr>
            </a:lvl3pPr>
            <a:lvl4pPr marL="1397386" indent="0">
              <a:buNone/>
              <a:defRPr sz="1630">
                <a:solidFill>
                  <a:schemeClr val="tx1">
                    <a:tint val="75000"/>
                  </a:schemeClr>
                </a:solidFill>
              </a:defRPr>
            </a:lvl4pPr>
            <a:lvl5pPr marL="1863181" indent="0">
              <a:buNone/>
              <a:defRPr sz="1630">
                <a:solidFill>
                  <a:schemeClr val="tx1">
                    <a:tint val="75000"/>
                  </a:schemeClr>
                </a:solidFill>
              </a:defRPr>
            </a:lvl5pPr>
            <a:lvl6pPr marL="2328977" indent="0">
              <a:buNone/>
              <a:defRPr sz="1630">
                <a:solidFill>
                  <a:schemeClr val="tx1">
                    <a:tint val="75000"/>
                  </a:schemeClr>
                </a:solidFill>
              </a:defRPr>
            </a:lvl6pPr>
            <a:lvl7pPr marL="2794772" indent="0">
              <a:buNone/>
              <a:defRPr sz="1630">
                <a:solidFill>
                  <a:schemeClr val="tx1">
                    <a:tint val="75000"/>
                  </a:schemeClr>
                </a:solidFill>
              </a:defRPr>
            </a:lvl7pPr>
            <a:lvl8pPr marL="3260568" indent="0">
              <a:buNone/>
              <a:defRPr sz="1630">
                <a:solidFill>
                  <a:schemeClr val="tx1">
                    <a:tint val="75000"/>
                  </a:schemeClr>
                </a:solidFill>
              </a:defRPr>
            </a:lvl8pPr>
            <a:lvl9pPr marL="3726363" indent="0">
              <a:buNone/>
              <a:defRPr sz="163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41763621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59856"/>
            <a:ext cx="5285502" cy="4432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23463673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1972"/>
            <a:ext cx="10726460" cy="1350417"/>
          </a:xfrm>
        </p:spPr>
        <p:txBody>
          <a:bodyPr/>
          <a:lstStyle/>
          <a:p>
            <a:r>
              <a:rPr lang="en-US"/>
              <a:t>Click to edit Master title style</a:t>
            </a:r>
          </a:p>
        </p:txBody>
      </p:sp>
      <p:sp>
        <p:nvSpPr>
          <p:cNvPr id="3" name="Text Placeholder 2"/>
          <p:cNvSpPr>
            <a:spLocks noGrp="1"/>
          </p:cNvSpPr>
          <p:nvPr>
            <p:ph type="body" idx="1"/>
          </p:nvPr>
        </p:nvSpPr>
        <p:spPr>
          <a:xfrm>
            <a:off x="856628" y="1712685"/>
            <a:ext cx="5261211"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4" name="Content Placeholder 3"/>
          <p:cNvSpPr>
            <a:spLocks noGrp="1"/>
          </p:cNvSpPr>
          <p:nvPr>
            <p:ph sz="half" idx="2"/>
          </p:nvPr>
        </p:nvSpPr>
        <p:spPr>
          <a:xfrm>
            <a:off x="856628" y="2552045"/>
            <a:ext cx="5261211"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2685"/>
            <a:ext cx="5287122" cy="839360"/>
          </a:xfrm>
        </p:spPr>
        <p:txBody>
          <a:bodyPr anchor="b"/>
          <a:lstStyle>
            <a:lvl1pPr marL="0" indent="0">
              <a:buNone/>
              <a:defRPr sz="2445" b="1"/>
            </a:lvl1pPr>
            <a:lvl2pPr marL="465795" indent="0">
              <a:buNone/>
              <a:defRPr sz="2038" b="1"/>
            </a:lvl2pPr>
            <a:lvl3pPr marL="931591" indent="0">
              <a:buNone/>
              <a:defRPr sz="1834" b="1"/>
            </a:lvl3pPr>
            <a:lvl4pPr marL="1397386" indent="0">
              <a:buNone/>
              <a:defRPr sz="1630" b="1"/>
            </a:lvl4pPr>
            <a:lvl5pPr marL="1863181" indent="0">
              <a:buNone/>
              <a:defRPr sz="1630" b="1"/>
            </a:lvl5pPr>
            <a:lvl6pPr marL="2328977" indent="0">
              <a:buNone/>
              <a:defRPr sz="1630" b="1"/>
            </a:lvl6pPr>
            <a:lvl7pPr marL="2794772" indent="0">
              <a:buNone/>
              <a:defRPr sz="1630" b="1"/>
            </a:lvl7pPr>
            <a:lvl8pPr marL="3260568" indent="0">
              <a:buNone/>
              <a:defRPr sz="1630" b="1"/>
            </a:lvl8pPr>
            <a:lvl9pPr marL="3726363" indent="0">
              <a:buNone/>
              <a:defRPr sz="1630" b="1"/>
            </a:lvl9pPr>
          </a:lstStyle>
          <a:p>
            <a:pPr lvl="0"/>
            <a:r>
              <a:rPr lang="en-US"/>
              <a:t>Edit Master text styles</a:t>
            </a:r>
          </a:p>
        </p:txBody>
      </p:sp>
      <p:sp>
        <p:nvSpPr>
          <p:cNvPr id="6" name="Content Placeholder 5"/>
          <p:cNvSpPr>
            <a:spLocks noGrp="1"/>
          </p:cNvSpPr>
          <p:nvPr>
            <p:ph sz="quarter" idx="4"/>
          </p:nvPr>
        </p:nvSpPr>
        <p:spPr>
          <a:xfrm>
            <a:off x="6295965" y="2552045"/>
            <a:ext cx="5287122" cy="3753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31838619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34792191"/>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50006010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Content Placeholder 2"/>
          <p:cNvSpPr>
            <a:spLocks noGrp="1"/>
          </p:cNvSpPr>
          <p:nvPr>
            <p:ph idx="1"/>
          </p:nvPr>
        </p:nvSpPr>
        <p:spPr>
          <a:xfrm>
            <a:off x="5287122" y="1005940"/>
            <a:ext cx="6295965" cy="4965006"/>
          </a:xfrm>
        </p:spPr>
        <p:txBody>
          <a:bodyPr/>
          <a:lstStyle>
            <a:lvl1pPr>
              <a:defRPr sz="3260"/>
            </a:lvl1pPr>
            <a:lvl2pPr>
              <a:defRPr sz="2853"/>
            </a:lvl2pPr>
            <a:lvl3pPr>
              <a:defRPr sz="2445"/>
            </a:lvl3pPr>
            <a:lvl4pPr>
              <a:defRPr sz="2038"/>
            </a:lvl4pPr>
            <a:lvl5pPr>
              <a:defRPr sz="2038"/>
            </a:lvl5pPr>
            <a:lvl6pPr>
              <a:defRPr sz="2038"/>
            </a:lvl6pPr>
            <a:lvl7pPr>
              <a:defRPr sz="2038"/>
            </a:lvl7pPr>
            <a:lvl8pPr>
              <a:defRPr sz="2038"/>
            </a:lvl8pPr>
            <a:lvl9pPr>
              <a:defRPr sz="203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64246588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5772"/>
            <a:ext cx="4011087" cy="1630204"/>
          </a:xfrm>
        </p:spPr>
        <p:txBody>
          <a:bodyPr anchor="b"/>
          <a:lstStyle>
            <a:lvl1pPr>
              <a:defRPr sz="3260"/>
            </a:lvl1pPr>
          </a:lstStyle>
          <a:p>
            <a:r>
              <a:rPr lang="en-US"/>
              <a:t>Click to edit Master title style</a:t>
            </a:r>
          </a:p>
        </p:txBody>
      </p:sp>
      <p:sp>
        <p:nvSpPr>
          <p:cNvPr id="3" name="Picture Placeholder 2"/>
          <p:cNvSpPr>
            <a:spLocks noGrp="1"/>
          </p:cNvSpPr>
          <p:nvPr>
            <p:ph type="pic" idx="1"/>
          </p:nvPr>
        </p:nvSpPr>
        <p:spPr>
          <a:xfrm>
            <a:off x="5287122" y="1005940"/>
            <a:ext cx="6295965" cy="4965006"/>
          </a:xfrm>
        </p:spPr>
        <p:txBody>
          <a:bodyPr/>
          <a:lstStyle>
            <a:lvl1pPr marL="0" indent="0">
              <a:buNone/>
              <a:defRPr sz="3260"/>
            </a:lvl1pPr>
            <a:lvl2pPr marL="465795" indent="0">
              <a:buNone/>
              <a:defRPr sz="2853"/>
            </a:lvl2pPr>
            <a:lvl3pPr marL="931591" indent="0">
              <a:buNone/>
              <a:defRPr sz="2445"/>
            </a:lvl3pPr>
            <a:lvl4pPr marL="1397386" indent="0">
              <a:buNone/>
              <a:defRPr sz="2038"/>
            </a:lvl4pPr>
            <a:lvl5pPr marL="1863181" indent="0">
              <a:buNone/>
              <a:defRPr sz="2038"/>
            </a:lvl5pPr>
            <a:lvl6pPr marL="2328977" indent="0">
              <a:buNone/>
              <a:defRPr sz="2038"/>
            </a:lvl6pPr>
            <a:lvl7pPr marL="2794772" indent="0">
              <a:buNone/>
              <a:defRPr sz="2038"/>
            </a:lvl7pPr>
            <a:lvl8pPr marL="3260568" indent="0">
              <a:buNone/>
              <a:defRPr sz="2038"/>
            </a:lvl8pPr>
            <a:lvl9pPr marL="3726363" indent="0">
              <a:buNone/>
              <a:defRPr sz="2038"/>
            </a:lvl9pPr>
          </a:lstStyle>
          <a:p>
            <a:endParaRPr lang="en-US" dirty="0"/>
          </a:p>
        </p:txBody>
      </p:sp>
      <p:sp>
        <p:nvSpPr>
          <p:cNvPr id="4" name="Text Placeholder 3"/>
          <p:cNvSpPr>
            <a:spLocks noGrp="1"/>
          </p:cNvSpPr>
          <p:nvPr>
            <p:ph type="body" sz="half" idx="2"/>
          </p:nvPr>
        </p:nvSpPr>
        <p:spPr>
          <a:xfrm>
            <a:off x="856628" y="2095976"/>
            <a:ext cx="4011087" cy="3883056"/>
          </a:xfrm>
        </p:spPr>
        <p:txBody>
          <a:bodyPr/>
          <a:lstStyle>
            <a:lvl1pPr marL="0" indent="0">
              <a:buNone/>
              <a:defRPr sz="1630"/>
            </a:lvl1pPr>
            <a:lvl2pPr marL="465795" indent="0">
              <a:buNone/>
              <a:defRPr sz="1426"/>
            </a:lvl2pPr>
            <a:lvl3pPr marL="931591" indent="0">
              <a:buNone/>
              <a:defRPr sz="1223"/>
            </a:lvl3pPr>
            <a:lvl4pPr marL="1397386" indent="0">
              <a:buNone/>
              <a:defRPr sz="1019"/>
            </a:lvl4pPr>
            <a:lvl5pPr marL="1863181" indent="0">
              <a:buNone/>
              <a:defRPr sz="1019"/>
            </a:lvl5pPr>
            <a:lvl6pPr marL="2328977" indent="0">
              <a:buNone/>
              <a:defRPr sz="1019"/>
            </a:lvl6pPr>
            <a:lvl7pPr marL="2794772" indent="0">
              <a:buNone/>
              <a:defRPr sz="1019"/>
            </a:lvl7pPr>
            <a:lvl8pPr marL="3260568" indent="0">
              <a:buNone/>
              <a:defRPr sz="1019"/>
            </a:lvl8pPr>
            <a:lvl9pPr marL="3726363" indent="0">
              <a:buNone/>
              <a:defRPr sz="1019"/>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19925583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49239185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3679980649"/>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1971"/>
            <a:ext cx="2681615" cy="592081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1971"/>
            <a:ext cx="7889389" cy="592081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E91631-4B70-4FCA-B887-D236853E66F7}" type="slidenum">
              <a:rPr lang="en-US" smtClean="0"/>
              <a:t>‹#›</a:t>
            </a:fld>
            <a:endParaRPr lang="en-US" dirty="0"/>
          </a:p>
        </p:txBody>
      </p:sp>
    </p:spTree>
    <p:extLst>
      <p:ext uri="{BB962C8B-B14F-4D97-AF65-F5344CB8AC3E}">
        <p14:creationId xmlns:p14="http://schemas.microsoft.com/office/powerpoint/2010/main" val="213321554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4479" y="6595972"/>
            <a:ext cx="1180709" cy="252749"/>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153"/>
            <a:ext cx="1694687" cy="389248"/>
          </a:xfrm>
          <a:prstGeom prst="rect">
            <a:avLst/>
          </a:prstGeom>
        </p:spPr>
      </p:pic>
    </p:spTree>
    <p:extLst>
      <p:ext uri="{BB962C8B-B14F-4D97-AF65-F5344CB8AC3E}">
        <p14:creationId xmlns:p14="http://schemas.microsoft.com/office/powerpoint/2010/main" val="31318335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882313" y="296526"/>
            <a:ext cx="1276350" cy="27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639" y="294940"/>
            <a:ext cx="9052524" cy="775997"/>
          </a:xfrm>
        </p:spPr>
        <p:txBody>
          <a:bodyPr/>
          <a:lstStyle/>
          <a:p>
            <a:r>
              <a:rPr lang="en-US"/>
              <a:t>Click to edit Master title style</a:t>
            </a:r>
          </a:p>
        </p:txBody>
      </p:sp>
    </p:spTree>
    <p:extLst>
      <p:ext uri="{BB962C8B-B14F-4D97-AF65-F5344CB8AC3E}">
        <p14:creationId xmlns:p14="http://schemas.microsoft.com/office/powerpoint/2010/main" val="129645012"/>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3253"/>
            <a:ext cx="11887200" cy="1829896"/>
          </a:xfrm>
          <a:noFill/>
        </p:spPr>
        <p:txBody>
          <a:bodyPr tIns="91440" bIns="91440" anchor="t" anchorCtr="0"/>
          <a:lstStyle>
            <a:lvl1pPr>
              <a:defRPr sz="8786" spc="-100"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74704" y="6475994"/>
            <a:ext cx="3937000" cy="371053"/>
          </a:xfrm>
          <a:prstGeom prst="rect">
            <a:avLst/>
          </a:prstGeom>
        </p:spPr>
        <p:txBody>
          <a:bodyPr vert="horz" lIns="91440" tIns="45720" rIns="91440" bIns="45720" rtlCol="0" anchor="ctr"/>
          <a:lstStyle>
            <a:lvl1pPr algn="l">
              <a:defRPr sz="998">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327164" y="6475994"/>
            <a:ext cx="2901950" cy="371053"/>
          </a:xfrm>
          <a:prstGeom prst="rect">
            <a:avLst/>
          </a:prstGeom>
        </p:spPr>
        <p:txBody>
          <a:bodyPr vert="horz" lIns="91440" tIns="45720" rIns="91440" bIns="45720" rtlCol="0" anchor="ctr"/>
          <a:lstStyle>
            <a:lvl1pPr algn="r">
              <a:defRPr sz="998">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2650382908"/>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3878" y="2095977"/>
            <a:ext cx="12128721" cy="1857169"/>
          </a:xfrm>
          <a:noFill/>
        </p:spPr>
        <p:txBody>
          <a:bodyPr lIns="137160" tIns="137160" rIns="137160" bIns="137160" anchor="t" anchorCtr="0"/>
          <a:lstStyle>
            <a:lvl1pPr>
              <a:defRPr sz="8762" spc="-100"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3877" y="3959066"/>
            <a:ext cx="6530850" cy="2639378"/>
          </a:xfrm>
          <a:prstGeom prst="rect">
            <a:avLst/>
          </a:prstGeom>
        </p:spPr>
        <p:txBody>
          <a:bodyPr lIns="137160" tIns="137160" rIns="137160" bIns="137160">
            <a:noAutofit/>
          </a:bodyPr>
          <a:lstStyle>
            <a:lvl1pPr marL="194008" indent="-194008">
              <a:lnSpc>
                <a:spcPct val="80000"/>
              </a:lnSpc>
              <a:buNone/>
              <a:defRPr lang="en-US" sz="2038" kern="1200" dirty="0">
                <a:solidFill>
                  <a:srgbClr val="FFFFFF"/>
                </a:solidFill>
                <a:latin typeface="Segoe UI" pitchFamily="34" charset="0"/>
                <a:ea typeface="Segoe UI" pitchFamily="34" charset="0"/>
                <a:cs typeface="Segoe UI" pitchFamily="34" charset="0"/>
              </a:defRPr>
            </a:lvl1pPr>
          </a:lstStyle>
          <a:p>
            <a:pPr marL="0" lvl="0" indent="0" algn="l" defTabSz="1108561"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692566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1475"/>
            <a:ext cx="11887200" cy="2022872"/>
          </a:xfrm>
        </p:spPr>
        <p:txBody>
          <a:bodyPr/>
          <a:lstStyle>
            <a:lvl1pPr marL="0" indent="0">
              <a:buNone/>
              <a:defRPr>
                <a:gradFill>
                  <a:gsLst>
                    <a:gs pos="20354">
                      <a:schemeClr val="tx2"/>
                    </a:gs>
                    <a:gs pos="40000">
                      <a:schemeClr val="tx2"/>
                    </a:gs>
                  </a:gsLst>
                  <a:lin ang="5400000" scaled="0"/>
                </a:gradFill>
              </a:defRPr>
            </a:lvl1pPr>
            <a:lvl2pPr marL="0" indent="0">
              <a:buFontTx/>
              <a:buNone/>
              <a:defRPr sz="1998"/>
            </a:lvl2pPr>
            <a:lvl3pPr marL="228292" indent="0">
              <a:buNone/>
              <a:defRPr/>
            </a:lvl3pPr>
            <a:lvl4pPr marL="456582" indent="0">
              <a:buNone/>
              <a:defRPr/>
            </a:lvl4pPr>
            <a:lvl5pPr marL="6848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5418093"/>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474"/>
            <a:ext cx="5486399" cy="1983253"/>
          </a:xfrm>
        </p:spPr>
        <p:txBody>
          <a:bodyPr wrap="square">
            <a:spAutoFit/>
          </a:bodyPr>
          <a:lstStyle>
            <a:lvl1pPr marL="286950" indent="-286950">
              <a:spcBef>
                <a:spcPts val="1223"/>
              </a:spcBef>
              <a:buClr>
                <a:schemeClr val="tx2"/>
              </a:buClr>
              <a:buFont typeface="Wingdings" panose="05000000000000000000" pitchFamily="2" charset="2"/>
              <a:buChar char="§"/>
              <a:defRPr sz="3196">
                <a:gradFill>
                  <a:gsLst>
                    <a:gs pos="19469">
                      <a:schemeClr val="tx2"/>
                    </a:gs>
                    <a:gs pos="32000">
                      <a:schemeClr val="tx2"/>
                    </a:gs>
                  </a:gsLst>
                  <a:lin ang="5400000" scaled="0"/>
                </a:gradFill>
              </a:defRPr>
            </a:lvl1pPr>
            <a:lvl2pPr marL="530448" indent="-232879">
              <a:buFont typeface="Wingdings" panose="05000000000000000000" pitchFamily="2" charset="2"/>
              <a:buChar char="§"/>
              <a:defRPr sz="2397"/>
            </a:lvl2pPr>
            <a:lvl3pPr marL="698640" indent="-168192">
              <a:buFont typeface="Wingdings" panose="05000000000000000000" pitchFamily="2" charset="2"/>
              <a:buChar char="§"/>
              <a:tabLst/>
              <a:defRPr sz="1998"/>
            </a:lvl3pPr>
            <a:lvl4pPr marL="879768" indent="-181128">
              <a:buFont typeface="Wingdings" panose="05000000000000000000" pitchFamily="2" charset="2"/>
              <a:buChar char="§"/>
              <a:defRPr/>
            </a:lvl4pPr>
            <a:lvl5pPr marL="1047960" indent="-168192">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4364947"/>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0044"/>
            <a:ext cx="11704320" cy="1854610"/>
          </a:xfrm>
        </p:spPr>
        <p:txBody>
          <a:bodyPr>
            <a:spAutoFit/>
          </a:bodyPr>
          <a:lstStyle>
            <a:lvl1pPr marL="0" indent="0">
              <a:spcBef>
                <a:spcPts val="599"/>
              </a:spcBef>
              <a:buNone/>
              <a:defRPr sz="2797" spc="-30" baseline="0">
                <a:solidFill>
                  <a:srgbClr val="0072C6"/>
                </a:solidFill>
                <a:latin typeface="+mj-lt"/>
              </a:defRPr>
            </a:lvl1pPr>
            <a:lvl2pPr marL="0" indent="0">
              <a:spcBef>
                <a:spcPts val="599"/>
              </a:spcBef>
              <a:buFontTx/>
              <a:buNone/>
              <a:defRPr sz="1998"/>
            </a:lvl2pPr>
            <a:lvl3pPr marL="228310" indent="0">
              <a:spcBef>
                <a:spcPts val="599"/>
              </a:spcBef>
              <a:buNone/>
              <a:defRPr/>
            </a:lvl3pPr>
            <a:lvl4pPr marL="456619" indent="0">
              <a:spcBef>
                <a:spcPts val="599"/>
              </a:spcBef>
              <a:buNone/>
              <a:defRPr/>
            </a:lvl4pPr>
            <a:lvl5pPr marL="684929" indent="0">
              <a:spcBef>
                <a:spcPts val="599"/>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8764671"/>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473"/>
            <a:ext cx="5486399" cy="2465567"/>
          </a:xfrm>
        </p:spPr>
        <p:txBody>
          <a:bodyPr/>
          <a:lstStyle>
            <a:lvl1pPr marL="0" indent="0">
              <a:spcBef>
                <a:spcPts val="1223"/>
              </a:spcBef>
              <a:buClr>
                <a:schemeClr val="tx1"/>
              </a:buClr>
              <a:buFont typeface="Wingdings" pitchFamily="2" charset="2"/>
              <a:buNone/>
              <a:defRPr sz="3595"/>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2538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774274867"/>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1" y="1619"/>
          <a:ext cx="1619" cy="1617"/>
        </p:xfrm>
        <a:graphic>
          <a:graphicData uri="http://schemas.openxmlformats.org/presentationml/2006/ole">
            <mc:AlternateContent xmlns:mc="http://schemas.openxmlformats.org/markup-compatibility/2006">
              <mc:Choice xmlns:v="urn:schemas-microsoft-com:vml" Requires="v">
                <p:oleObj spid="_x0000_s2066"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1" y="1619"/>
                        <a:ext cx="1619" cy="161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978446850"/>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474"/>
            <a:ext cx="11887200" cy="2095117"/>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7633437"/>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8186" y="2074953"/>
            <a:ext cx="11413057" cy="39412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hasCustomPrompt="1"/>
          </p:nvPr>
        </p:nvSpPr>
        <p:spPr>
          <a:xfrm>
            <a:off x="505232" y="1106247"/>
            <a:ext cx="11426011" cy="522376"/>
          </a:xfrm>
        </p:spPr>
        <p:txBody>
          <a:bodyPr lIns="0" tIns="0" rIns="0" bIns="0">
            <a:normAutofit/>
          </a:bodyPr>
          <a:lstStyle>
            <a:lvl1pPr marL="0" indent="0">
              <a:lnSpc>
                <a:spcPct val="100000"/>
              </a:lnSpc>
              <a:buNone/>
              <a:defRPr sz="2038" b="1" cap="all" spc="306" baseline="0">
                <a:solidFill>
                  <a:schemeClr val="tx1"/>
                </a:solidFill>
              </a:defRPr>
            </a:lvl1pPr>
          </a:lstStyle>
          <a:p>
            <a:pPr lvl="0"/>
            <a:r>
              <a:rPr lang="en-US" dirty="0"/>
              <a:t>Edit subtitle text</a:t>
            </a:r>
          </a:p>
        </p:txBody>
      </p:sp>
      <p:sp>
        <p:nvSpPr>
          <p:cNvPr id="6" name="Rectangle 5"/>
          <p:cNvSpPr/>
          <p:nvPr userDrawn="1"/>
        </p:nvSpPr>
        <p:spPr>
          <a:xfrm>
            <a:off x="0" y="6848582"/>
            <a:ext cx="12436475" cy="138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155" tIns="46577" rIns="93155" bIns="4657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sz="1834" dirty="0">
              <a:solidFill>
                <a:schemeClr val="tx2"/>
              </a:solidFill>
            </a:endParaRPr>
          </a:p>
        </p:txBody>
      </p:sp>
    </p:spTree>
    <p:extLst>
      <p:ext uri="{BB962C8B-B14F-4D97-AF65-F5344CB8AC3E}">
        <p14:creationId xmlns:p14="http://schemas.microsoft.com/office/powerpoint/2010/main" val="411537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123251"/>
            <a:ext cx="11887200" cy="1829896"/>
          </a:xfrm>
          <a:noFill/>
        </p:spPr>
        <p:txBody>
          <a:bodyPr anchorCtr="0"/>
          <a:lstStyle>
            <a:lvl1pPr>
              <a:defRPr sz="8789"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7296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436475" cy="1256015"/>
          </a:xfrm>
        </p:spPr>
        <p:txBody>
          <a:bodyPr lIns="393192" tIns="393192" bIns="91440">
            <a:normAutofit/>
          </a:bodyPr>
          <a:lstStyle>
            <a:lvl1pPr marL="0" indent="0">
              <a:spcBef>
                <a:spcPts val="0"/>
              </a:spcBef>
              <a:buNone/>
              <a:defRPr sz="4394">
                <a:solidFill>
                  <a:schemeClr val="accent3"/>
                </a:solidFill>
                <a:latin typeface="+mj-lt"/>
              </a:defRPr>
            </a:lvl1pPr>
          </a:lstStyle>
          <a:p>
            <a:pPr lvl="0"/>
            <a:r>
              <a:rPr lang="en-US" dirty="0"/>
              <a:t>Title</a:t>
            </a:r>
          </a:p>
        </p:txBody>
      </p:sp>
    </p:spTree>
    <p:extLst>
      <p:ext uri="{BB962C8B-B14F-4D97-AF65-F5344CB8AC3E}">
        <p14:creationId xmlns:p14="http://schemas.microsoft.com/office/powerpoint/2010/main" val="97561777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cSld name="1_Title Slide Solid">
    <p:bg>
      <p:bgPr>
        <a:solidFill>
          <a:schemeClr val="accent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2610805" y="5264520"/>
            <a:ext cx="9827154" cy="1722797"/>
            <a:chOff x="4402138" y="4330700"/>
            <a:chExt cx="4757738" cy="835026"/>
          </a:xfrm>
        </p:grpSpPr>
        <p:sp>
          <p:nvSpPr>
            <p:cNvPr id="7" name="Freeform 8"/>
            <p:cNvSpPr>
              <a:spLocks/>
            </p:cNvSpPr>
            <p:nvPr/>
          </p:nvSpPr>
          <p:spPr bwMode="auto">
            <a:xfrm>
              <a:off x="4402138" y="4602163"/>
              <a:ext cx="2403475" cy="563563"/>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20912"/>
              <a:endParaRPr lang="en-US" sz="2445" dirty="0">
                <a:solidFill>
                  <a:srgbClr val="000000"/>
                </a:solidFill>
              </a:endParaRPr>
            </a:p>
          </p:txBody>
        </p:sp>
        <p:sp>
          <p:nvSpPr>
            <p:cNvPr id="9" name="Freeform 9"/>
            <p:cNvSpPr>
              <a:spLocks/>
            </p:cNvSpPr>
            <p:nvPr/>
          </p:nvSpPr>
          <p:spPr bwMode="auto">
            <a:xfrm>
              <a:off x="5503863" y="4330700"/>
              <a:ext cx="3656013" cy="835025"/>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20912"/>
              <a:endParaRPr lang="en-US" sz="2445" dirty="0">
                <a:solidFill>
                  <a:srgbClr val="000000"/>
                </a:solidFill>
              </a:endParaRPr>
            </a:p>
          </p:txBody>
        </p:sp>
        <p:sp>
          <p:nvSpPr>
            <p:cNvPr id="10" name="Freeform 17"/>
            <p:cNvSpPr>
              <a:spLocks/>
            </p:cNvSpPr>
            <p:nvPr/>
          </p:nvSpPr>
          <p:spPr bwMode="auto">
            <a:xfrm>
              <a:off x="6896100" y="4733925"/>
              <a:ext cx="2005013" cy="431800"/>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620912"/>
              <a:endParaRPr lang="en-US" sz="2445" dirty="0">
                <a:solidFill>
                  <a:srgbClr val="000000"/>
                </a:solidFill>
              </a:endParaRPr>
            </a:p>
          </p:txBody>
        </p:sp>
      </p:grpSp>
      <p:graphicFrame>
        <p:nvGraphicFramePr>
          <p:cNvPr id="4" name="Object 3"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4103"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2" name="Title 1"/>
          <p:cNvSpPr>
            <a:spLocks noGrp="1"/>
          </p:cNvSpPr>
          <p:nvPr>
            <p:ph type="ctrTitle" hasCustomPrompt="1"/>
          </p:nvPr>
        </p:nvSpPr>
        <p:spPr>
          <a:xfrm>
            <a:off x="576073" y="2140206"/>
            <a:ext cx="11228387" cy="1718429"/>
          </a:xfrm>
        </p:spPr>
        <p:txBody>
          <a:bodyPr/>
          <a:lstStyle>
            <a:lvl1pPr>
              <a:defRPr sz="5992">
                <a:solidFill>
                  <a:schemeClr val="bg1"/>
                </a:solidFill>
              </a:defRPr>
            </a:lvl1pPr>
          </a:lstStyle>
          <a:p>
            <a:r>
              <a:rPr lang="en-US" dirty="0"/>
              <a:t>Headline here</a:t>
            </a:r>
          </a:p>
        </p:txBody>
      </p:sp>
      <p:sp>
        <p:nvSpPr>
          <p:cNvPr id="3" name="Subtitle 2"/>
          <p:cNvSpPr>
            <a:spLocks noGrp="1"/>
          </p:cNvSpPr>
          <p:nvPr>
            <p:ph type="subTitle" idx="1" hasCustomPrompt="1"/>
          </p:nvPr>
        </p:nvSpPr>
        <p:spPr>
          <a:xfrm>
            <a:off x="576073" y="3949976"/>
            <a:ext cx="8705850" cy="861133"/>
          </a:xfrm>
        </p:spPr>
        <p:txBody>
          <a:bodyPr/>
          <a:lstStyle>
            <a:lvl1pPr marL="0" indent="0" algn="l">
              <a:buNone/>
              <a:defRPr sz="2198">
                <a:solidFill>
                  <a:schemeClr val="bg1"/>
                </a:solidFill>
                <a:latin typeface="+mn-lt"/>
              </a:defRPr>
            </a:lvl1pPr>
            <a:lvl2pPr marL="456609" indent="0" algn="ctr">
              <a:buNone/>
              <a:defRPr>
                <a:solidFill>
                  <a:schemeClr val="tx1">
                    <a:tint val="75000"/>
                  </a:schemeClr>
                </a:solidFill>
              </a:defRPr>
            </a:lvl2pPr>
            <a:lvl3pPr marL="913218" indent="0" algn="ctr">
              <a:buNone/>
              <a:defRPr>
                <a:solidFill>
                  <a:schemeClr val="tx1">
                    <a:tint val="75000"/>
                  </a:schemeClr>
                </a:solidFill>
              </a:defRPr>
            </a:lvl3pPr>
            <a:lvl4pPr marL="1369828" indent="0" algn="ctr">
              <a:buNone/>
              <a:defRPr>
                <a:solidFill>
                  <a:schemeClr val="tx1">
                    <a:tint val="75000"/>
                  </a:schemeClr>
                </a:solidFill>
              </a:defRPr>
            </a:lvl4pPr>
            <a:lvl5pPr marL="1826438" indent="0" algn="ctr">
              <a:buNone/>
              <a:defRPr>
                <a:solidFill>
                  <a:schemeClr val="tx1">
                    <a:tint val="75000"/>
                  </a:schemeClr>
                </a:solidFill>
              </a:defRPr>
            </a:lvl5pPr>
            <a:lvl6pPr marL="2283047" indent="0" algn="ctr">
              <a:buNone/>
              <a:defRPr>
                <a:solidFill>
                  <a:schemeClr val="tx1">
                    <a:tint val="75000"/>
                  </a:schemeClr>
                </a:solidFill>
              </a:defRPr>
            </a:lvl6pPr>
            <a:lvl7pPr marL="2739656" indent="0" algn="ctr">
              <a:buNone/>
              <a:defRPr>
                <a:solidFill>
                  <a:schemeClr val="tx1">
                    <a:tint val="75000"/>
                  </a:schemeClr>
                </a:solidFill>
              </a:defRPr>
            </a:lvl7pPr>
            <a:lvl8pPr marL="3196265" indent="0" algn="ctr">
              <a:buNone/>
              <a:defRPr>
                <a:solidFill>
                  <a:schemeClr val="tx1">
                    <a:tint val="75000"/>
                  </a:schemeClr>
                </a:solidFill>
              </a:defRPr>
            </a:lvl8pPr>
            <a:lvl9pPr marL="3652874"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21958" y="326751"/>
            <a:ext cx="1606856" cy="590401"/>
          </a:xfrm>
          <a:prstGeom prst="rect">
            <a:avLst/>
          </a:prstGeom>
        </p:spPr>
      </p:pic>
      <p:grpSp>
        <p:nvGrpSpPr>
          <p:cNvPr id="89" name="Group 88"/>
          <p:cNvGrpSpPr/>
          <p:nvPr userDrawn="1"/>
        </p:nvGrpSpPr>
        <p:grpSpPr>
          <a:xfrm>
            <a:off x="5565776" y="-356782"/>
            <a:ext cx="7088188" cy="7080145"/>
            <a:chOff x="5565775" y="-357188"/>
            <a:chExt cx="7088188" cy="7088188"/>
          </a:xfrm>
        </p:grpSpPr>
        <p:sp>
          <p:nvSpPr>
            <p:cNvPr id="17" name="Freeform 204"/>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8" name="Freeform 205"/>
            <p:cNvSpPr>
              <a:spLocks/>
            </p:cNvSpPr>
            <p:nvPr userDrawn="1"/>
          </p:nvSpPr>
          <p:spPr bwMode="auto">
            <a:xfrm>
              <a:off x="7485063" y="3132137"/>
              <a:ext cx="2763838" cy="2762250"/>
            </a:xfrm>
            <a:custGeom>
              <a:avLst/>
              <a:gdLst>
                <a:gd name="T0" fmla="*/ 698 w 1741"/>
                <a:gd name="T1" fmla="*/ 182 h 1740"/>
                <a:gd name="T2" fmla="*/ 698 w 1741"/>
                <a:gd name="T3" fmla="*/ 0 h 1740"/>
                <a:gd name="T4" fmla="*/ 248 w 1741"/>
                <a:gd name="T5" fmla="*/ 0 h 1740"/>
                <a:gd name="T6" fmla="*/ 248 w 1741"/>
                <a:gd name="T7" fmla="*/ 182 h 1740"/>
                <a:gd name="T8" fmla="*/ 0 w 1741"/>
                <a:gd name="T9" fmla="*/ 182 h 1740"/>
                <a:gd name="T10" fmla="*/ 0 w 1741"/>
                <a:gd name="T11" fmla="*/ 228 h 1740"/>
                <a:gd name="T12" fmla="*/ 58 w 1741"/>
                <a:gd name="T13" fmla="*/ 228 h 1740"/>
                <a:gd name="T14" fmla="*/ 58 w 1741"/>
                <a:gd name="T15" fmla="*/ 1740 h 1740"/>
                <a:gd name="T16" fmla="*/ 1682 w 1741"/>
                <a:gd name="T17" fmla="*/ 1740 h 1740"/>
                <a:gd name="T18" fmla="*/ 1682 w 1741"/>
                <a:gd name="T19" fmla="*/ 228 h 1740"/>
                <a:gd name="T20" fmla="*/ 1741 w 1741"/>
                <a:gd name="T21" fmla="*/ 228 h 1740"/>
                <a:gd name="T22" fmla="*/ 1741 w 1741"/>
                <a:gd name="T23" fmla="*/ 182 h 1740"/>
                <a:gd name="T24" fmla="*/ 698 w 1741"/>
                <a:gd name="T25" fmla="*/ 182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1" h="1740">
                  <a:moveTo>
                    <a:pt x="698" y="182"/>
                  </a:moveTo>
                  <a:lnTo>
                    <a:pt x="698" y="0"/>
                  </a:lnTo>
                  <a:lnTo>
                    <a:pt x="248" y="0"/>
                  </a:lnTo>
                  <a:lnTo>
                    <a:pt x="248" y="182"/>
                  </a:lnTo>
                  <a:lnTo>
                    <a:pt x="0" y="182"/>
                  </a:lnTo>
                  <a:lnTo>
                    <a:pt x="0" y="228"/>
                  </a:lnTo>
                  <a:lnTo>
                    <a:pt x="58" y="228"/>
                  </a:lnTo>
                  <a:lnTo>
                    <a:pt x="58" y="1740"/>
                  </a:lnTo>
                  <a:lnTo>
                    <a:pt x="1682" y="1740"/>
                  </a:lnTo>
                  <a:lnTo>
                    <a:pt x="1682" y="228"/>
                  </a:lnTo>
                  <a:lnTo>
                    <a:pt x="1741" y="228"/>
                  </a:lnTo>
                  <a:lnTo>
                    <a:pt x="1741" y="182"/>
                  </a:lnTo>
                  <a:lnTo>
                    <a:pt x="698" y="1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9" name="Freeform 206"/>
            <p:cNvSpPr>
              <a:spLocks/>
            </p:cNvSpPr>
            <p:nvPr userDrawn="1"/>
          </p:nvSpPr>
          <p:spPr bwMode="auto">
            <a:xfrm>
              <a:off x="8088313" y="577850"/>
              <a:ext cx="1508125" cy="990600"/>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0" name="Freeform 207"/>
            <p:cNvSpPr>
              <a:spLocks/>
            </p:cNvSpPr>
            <p:nvPr userDrawn="1"/>
          </p:nvSpPr>
          <p:spPr bwMode="auto">
            <a:xfrm>
              <a:off x="9793288" y="1322387"/>
              <a:ext cx="541338" cy="350838"/>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1" name="Freeform 208"/>
            <p:cNvSpPr>
              <a:spLocks/>
            </p:cNvSpPr>
            <p:nvPr userDrawn="1"/>
          </p:nvSpPr>
          <p:spPr bwMode="auto">
            <a:xfrm>
              <a:off x="7386638" y="1501775"/>
              <a:ext cx="836613" cy="546100"/>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2" name="Rectangle 209"/>
            <p:cNvSpPr>
              <a:spLocks noChangeArrowheads="1"/>
            </p:cNvSpPr>
            <p:nvPr userDrawn="1"/>
          </p:nvSpPr>
          <p:spPr bwMode="auto">
            <a:xfrm>
              <a:off x="8518525" y="2017712"/>
              <a:ext cx="1846263" cy="15319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3" name="Rectangle 210"/>
            <p:cNvSpPr>
              <a:spLocks noChangeArrowheads="1"/>
            </p:cNvSpPr>
            <p:nvPr userDrawn="1"/>
          </p:nvSpPr>
          <p:spPr bwMode="auto">
            <a:xfrm>
              <a:off x="8518525" y="2017712"/>
              <a:ext cx="1846263"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4" name="Rectangle 211"/>
            <p:cNvSpPr>
              <a:spLocks noChangeArrowheads="1"/>
            </p:cNvSpPr>
            <p:nvPr userDrawn="1"/>
          </p:nvSpPr>
          <p:spPr bwMode="auto">
            <a:xfrm>
              <a:off x="8426450" y="194468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5" name="Rectangle 212"/>
            <p:cNvSpPr>
              <a:spLocks noChangeArrowheads="1"/>
            </p:cNvSpPr>
            <p:nvPr userDrawn="1"/>
          </p:nvSpPr>
          <p:spPr bwMode="auto">
            <a:xfrm>
              <a:off x="8426450" y="194468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6" name="Rectangle 213"/>
            <p:cNvSpPr>
              <a:spLocks noChangeArrowheads="1"/>
            </p:cNvSpPr>
            <p:nvPr userDrawn="1"/>
          </p:nvSpPr>
          <p:spPr bwMode="auto">
            <a:xfrm>
              <a:off x="8704263" y="22209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7" name="Rectangle 214"/>
            <p:cNvSpPr>
              <a:spLocks noChangeArrowheads="1"/>
            </p:cNvSpPr>
            <p:nvPr userDrawn="1"/>
          </p:nvSpPr>
          <p:spPr bwMode="auto">
            <a:xfrm>
              <a:off x="8704263" y="22209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8" name="Rectangle 215"/>
            <p:cNvSpPr>
              <a:spLocks noChangeArrowheads="1"/>
            </p:cNvSpPr>
            <p:nvPr userDrawn="1"/>
          </p:nvSpPr>
          <p:spPr bwMode="auto">
            <a:xfrm>
              <a:off x="8704263" y="26400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9" name="Rectangle 216"/>
            <p:cNvSpPr>
              <a:spLocks noChangeArrowheads="1"/>
            </p:cNvSpPr>
            <p:nvPr userDrawn="1"/>
          </p:nvSpPr>
          <p:spPr bwMode="auto">
            <a:xfrm>
              <a:off x="8704263" y="26400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0" name="Freeform 217"/>
            <p:cNvSpPr>
              <a:spLocks/>
            </p:cNvSpPr>
            <p:nvPr userDrawn="1"/>
          </p:nvSpPr>
          <p:spPr bwMode="auto">
            <a:xfrm>
              <a:off x="8518525" y="2017712"/>
              <a:ext cx="652463" cy="615950"/>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1" name="Freeform 218"/>
            <p:cNvSpPr>
              <a:spLocks/>
            </p:cNvSpPr>
            <p:nvPr userDrawn="1"/>
          </p:nvSpPr>
          <p:spPr bwMode="auto">
            <a:xfrm>
              <a:off x="8518525" y="1944687"/>
              <a:ext cx="652463" cy="73025"/>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2" name="Freeform 219"/>
            <p:cNvSpPr>
              <a:spLocks/>
            </p:cNvSpPr>
            <p:nvPr userDrawn="1"/>
          </p:nvSpPr>
          <p:spPr bwMode="auto">
            <a:xfrm>
              <a:off x="8704263" y="2220912"/>
              <a:ext cx="436563" cy="239713"/>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3" name="Rectangle 220"/>
            <p:cNvSpPr>
              <a:spLocks noChangeArrowheads="1"/>
            </p:cNvSpPr>
            <p:nvPr userDrawn="1"/>
          </p:nvSpPr>
          <p:spPr bwMode="auto">
            <a:xfrm>
              <a:off x="8704263" y="305117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4" name="Rectangle 221"/>
            <p:cNvSpPr>
              <a:spLocks noChangeArrowheads="1"/>
            </p:cNvSpPr>
            <p:nvPr userDrawn="1"/>
          </p:nvSpPr>
          <p:spPr bwMode="auto">
            <a:xfrm>
              <a:off x="8704263" y="305117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5" name="Rectangle 222"/>
            <p:cNvSpPr>
              <a:spLocks noChangeArrowheads="1"/>
            </p:cNvSpPr>
            <p:nvPr userDrawn="1"/>
          </p:nvSpPr>
          <p:spPr bwMode="auto">
            <a:xfrm>
              <a:off x="8518525" y="3549650"/>
              <a:ext cx="1846263" cy="23447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6" name="Rectangle 223"/>
            <p:cNvSpPr>
              <a:spLocks noChangeArrowheads="1"/>
            </p:cNvSpPr>
            <p:nvPr userDrawn="1"/>
          </p:nvSpPr>
          <p:spPr bwMode="auto">
            <a:xfrm>
              <a:off x="8518525" y="3549650"/>
              <a:ext cx="1846263"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7" name="Rectangle 224"/>
            <p:cNvSpPr>
              <a:spLocks noChangeArrowheads="1"/>
            </p:cNvSpPr>
            <p:nvPr userDrawn="1"/>
          </p:nvSpPr>
          <p:spPr bwMode="auto">
            <a:xfrm>
              <a:off x="8426450" y="3513137"/>
              <a:ext cx="2030413" cy="7302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8" name="Rectangle 225"/>
            <p:cNvSpPr>
              <a:spLocks noChangeArrowheads="1"/>
            </p:cNvSpPr>
            <p:nvPr userDrawn="1"/>
          </p:nvSpPr>
          <p:spPr bwMode="auto">
            <a:xfrm>
              <a:off x="8426450" y="3513137"/>
              <a:ext cx="2030413" cy="7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39" name="Rectangle 226"/>
            <p:cNvSpPr>
              <a:spLocks noChangeArrowheads="1"/>
            </p:cNvSpPr>
            <p:nvPr userDrawn="1"/>
          </p:nvSpPr>
          <p:spPr bwMode="auto">
            <a:xfrm>
              <a:off x="9534525" y="5426075"/>
              <a:ext cx="239713"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0" name="Rectangle 227"/>
            <p:cNvSpPr>
              <a:spLocks noChangeArrowheads="1"/>
            </p:cNvSpPr>
            <p:nvPr userDrawn="1"/>
          </p:nvSpPr>
          <p:spPr bwMode="auto">
            <a:xfrm>
              <a:off x="9115425" y="5426075"/>
              <a:ext cx="241300" cy="46196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1" name="Rectangle 228"/>
            <p:cNvSpPr>
              <a:spLocks noChangeArrowheads="1"/>
            </p:cNvSpPr>
            <p:nvPr userDrawn="1"/>
          </p:nvSpPr>
          <p:spPr bwMode="auto">
            <a:xfrm>
              <a:off x="9115425" y="5426075"/>
              <a:ext cx="24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2" name="Rectangle 229"/>
            <p:cNvSpPr>
              <a:spLocks noChangeArrowheads="1"/>
            </p:cNvSpPr>
            <p:nvPr userDrawn="1"/>
          </p:nvSpPr>
          <p:spPr bwMode="auto">
            <a:xfrm>
              <a:off x="8704263" y="37957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3" name="Rectangle 230"/>
            <p:cNvSpPr>
              <a:spLocks noChangeArrowheads="1"/>
            </p:cNvSpPr>
            <p:nvPr userDrawn="1"/>
          </p:nvSpPr>
          <p:spPr bwMode="auto">
            <a:xfrm>
              <a:off x="8704263" y="37957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4" name="Rectangle 231"/>
            <p:cNvSpPr>
              <a:spLocks noChangeArrowheads="1"/>
            </p:cNvSpPr>
            <p:nvPr userDrawn="1"/>
          </p:nvSpPr>
          <p:spPr bwMode="auto">
            <a:xfrm>
              <a:off x="8704263" y="420846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5" name="Rectangle 232"/>
            <p:cNvSpPr>
              <a:spLocks noChangeArrowheads="1"/>
            </p:cNvSpPr>
            <p:nvPr userDrawn="1"/>
          </p:nvSpPr>
          <p:spPr bwMode="auto">
            <a:xfrm>
              <a:off x="8704263" y="420846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6" name="Rectangle 233"/>
            <p:cNvSpPr>
              <a:spLocks noChangeArrowheads="1"/>
            </p:cNvSpPr>
            <p:nvPr userDrawn="1"/>
          </p:nvSpPr>
          <p:spPr bwMode="auto">
            <a:xfrm>
              <a:off x="8704263" y="4621212"/>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7" name="Rectangle 234"/>
            <p:cNvSpPr>
              <a:spLocks noChangeArrowheads="1"/>
            </p:cNvSpPr>
            <p:nvPr userDrawn="1"/>
          </p:nvSpPr>
          <p:spPr bwMode="auto">
            <a:xfrm>
              <a:off x="8704263" y="4621212"/>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8" name="Rectangle 235"/>
            <p:cNvSpPr>
              <a:spLocks noChangeArrowheads="1"/>
            </p:cNvSpPr>
            <p:nvPr userDrawn="1"/>
          </p:nvSpPr>
          <p:spPr bwMode="auto">
            <a:xfrm>
              <a:off x="8704263" y="5038725"/>
              <a:ext cx="1489075" cy="2397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49" name="Rectangle 236"/>
            <p:cNvSpPr>
              <a:spLocks noChangeArrowheads="1"/>
            </p:cNvSpPr>
            <p:nvPr userDrawn="1"/>
          </p:nvSpPr>
          <p:spPr bwMode="auto">
            <a:xfrm>
              <a:off x="8704263" y="5038725"/>
              <a:ext cx="148907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0" name="Rectangle 237"/>
            <p:cNvSpPr>
              <a:spLocks noChangeArrowheads="1"/>
            </p:cNvSpPr>
            <p:nvPr userDrawn="1"/>
          </p:nvSpPr>
          <p:spPr bwMode="auto">
            <a:xfrm>
              <a:off x="81137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1" name="Oval 238"/>
            <p:cNvSpPr>
              <a:spLocks noChangeArrowheads="1"/>
            </p:cNvSpPr>
            <p:nvPr userDrawn="1"/>
          </p:nvSpPr>
          <p:spPr bwMode="auto">
            <a:xfrm>
              <a:off x="79168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2" name="Oval 239"/>
            <p:cNvSpPr>
              <a:spLocks noChangeArrowheads="1"/>
            </p:cNvSpPr>
            <p:nvPr userDrawn="1"/>
          </p:nvSpPr>
          <p:spPr bwMode="auto">
            <a:xfrm>
              <a:off x="79771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3" name="Rectangle 240"/>
            <p:cNvSpPr>
              <a:spLocks noChangeArrowheads="1"/>
            </p:cNvSpPr>
            <p:nvPr userDrawn="1"/>
          </p:nvSpPr>
          <p:spPr bwMode="auto">
            <a:xfrm>
              <a:off x="7516813" y="5524500"/>
              <a:ext cx="98425"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4" name="Oval 241"/>
            <p:cNvSpPr>
              <a:spLocks noChangeArrowheads="1"/>
            </p:cNvSpPr>
            <p:nvPr userDrawn="1"/>
          </p:nvSpPr>
          <p:spPr bwMode="auto">
            <a:xfrm>
              <a:off x="7319963" y="5205412"/>
              <a:ext cx="485775" cy="48577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5" name="Oval 242"/>
            <p:cNvSpPr>
              <a:spLocks noChangeArrowheads="1"/>
            </p:cNvSpPr>
            <p:nvPr userDrawn="1"/>
          </p:nvSpPr>
          <p:spPr bwMode="auto">
            <a:xfrm>
              <a:off x="7380288" y="4953000"/>
              <a:ext cx="357188" cy="35718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6" name="Freeform 243"/>
            <p:cNvSpPr>
              <a:spLocks noEditPoints="1"/>
            </p:cNvSpPr>
            <p:nvPr userDrawn="1"/>
          </p:nvSpPr>
          <p:spPr bwMode="auto">
            <a:xfrm>
              <a:off x="8267700" y="1771650"/>
              <a:ext cx="601663" cy="511175"/>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7" name="Oval 244"/>
            <p:cNvSpPr>
              <a:spLocks noChangeArrowheads="1"/>
            </p:cNvSpPr>
            <p:nvPr userDrawn="1"/>
          </p:nvSpPr>
          <p:spPr bwMode="auto">
            <a:xfrm>
              <a:off x="7861300" y="1322387"/>
              <a:ext cx="1204913" cy="1200150"/>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59" name="Freeform 246"/>
            <p:cNvSpPr>
              <a:spLocks noEditPoints="1"/>
            </p:cNvSpPr>
            <p:nvPr userDrawn="1"/>
          </p:nvSpPr>
          <p:spPr bwMode="auto">
            <a:xfrm>
              <a:off x="8802688" y="3586162"/>
              <a:ext cx="781050" cy="622300"/>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0" name="Freeform 247"/>
            <p:cNvSpPr>
              <a:spLocks/>
            </p:cNvSpPr>
            <p:nvPr userDrawn="1"/>
          </p:nvSpPr>
          <p:spPr bwMode="auto">
            <a:xfrm>
              <a:off x="9005888" y="3536950"/>
              <a:ext cx="381000" cy="49213"/>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1" name="Freeform 248"/>
            <p:cNvSpPr>
              <a:spLocks/>
            </p:cNvSpPr>
            <p:nvPr userDrawn="1"/>
          </p:nvSpPr>
          <p:spPr bwMode="auto">
            <a:xfrm>
              <a:off x="8796338" y="3795712"/>
              <a:ext cx="800100" cy="239713"/>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2" name="Freeform 249"/>
            <p:cNvSpPr>
              <a:spLocks/>
            </p:cNvSpPr>
            <p:nvPr userDrawn="1"/>
          </p:nvSpPr>
          <p:spPr bwMode="auto">
            <a:xfrm>
              <a:off x="8901113" y="4208462"/>
              <a:ext cx="590550" cy="128588"/>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3" name="Oval 250"/>
            <p:cNvSpPr>
              <a:spLocks noChangeArrowheads="1"/>
            </p:cNvSpPr>
            <p:nvPr userDrawn="1"/>
          </p:nvSpPr>
          <p:spPr bwMode="auto">
            <a:xfrm>
              <a:off x="8747125" y="3487737"/>
              <a:ext cx="800100" cy="800100"/>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5" name="Oval 252"/>
            <p:cNvSpPr>
              <a:spLocks noChangeArrowheads="1"/>
            </p:cNvSpPr>
            <p:nvPr userDrawn="1"/>
          </p:nvSpPr>
          <p:spPr bwMode="auto">
            <a:xfrm>
              <a:off x="10063163" y="2251075"/>
              <a:ext cx="855663" cy="85566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7" name="Freeform 254"/>
            <p:cNvSpPr>
              <a:spLocks/>
            </p:cNvSpPr>
            <p:nvPr userDrawn="1"/>
          </p:nvSpPr>
          <p:spPr bwMode="auto">
            <a:xfrm>
              <a:off x="9767888" y="4264025"/>
              <a:ext cx="523875" cy="417513"/>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8" name="Freeform 255"/>
            <p:cNvSpPr>
              <a:spLocks/>
            </p:cNvSpPr>
            <p:nvPr userDrawn="1"/>
          </p:nvSpPr>
          <p:spPr bwMode="auto">
            <a:xfrm>
              <a:off x="9774238" y="4208462"/>
              <a:ext cx="419100" cy="239713"/>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69" name="Freeform 256"/>
            <p:cNvSpPr>
              <a:spLocks/>
            </p:cNvSpPr>
            <p:nvPr userDrawn="1"/>
          </p:nvSpPr>
          <p:spPr bwMode="auto">
            <a:xfrm>
              <a:off x="9817100" y="4621212"/>
              <a:ext cx="376238" cy="109538"/>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0" name="Oval 257"/>
            <p:cNvSpPr>
              <a:spLocks noChangeArrowheads="1"/>
            </p:cNvSpPr>
            <p:nvPr userDrawn="1"/>
          </p:nvSpPr>
          <p:spPr bwMode="auto">
            <a:xfrm>
              <a:off x="9718675" y="4159250"/>
              <a:ext cx="523875" cy="52228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2" name="Freeform 259"/>
            <p:cNvSpPr>
              <a:spLocks noEditPoints="1"/>
            </p:cNvSpPr>
            <p:nvPr userDrawn="1"/>
          </p:nvSpPr>
          <p:spPr bwMode="auto">
            <a:xfrm>
              <a:off x="9190038" y="2879725"/>
              <a:ext cx="522288" cy="423863"/>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3" name="Freeform 260"/>
            <p:cNvSpPr>
              <a:spLocks/>
            </p:cNvSpPr>
            <p:nvPr userDrawn="1"/>
          </p:nvSpPr>
          <p:spPr bwMode="auto">
            <a:xfrm>
              <a:off x="9245600" y="2774950"/>
              <a:ext cx="411163" cy="104775"/>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4" name="Freeform 261"/>
            <p:cNvSpPr>
              <a:spLocks/>
            </p:cNvSpPr>
            <p:nvPr userDrawn="1"/>
          </p:nvSpPr>
          <p:spPr bwMode="auto">
            <a:xfrm>
              <a:off x="9190038" y="3051175"/>
              <a:ext cx="522288" cy="239713"/>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5" name="Oval 262"/>
            <p:cNvSpPr>
              <a:spLocks noChangeArrowheads="1"/>
            </p:cNvSpPr>
            <p:nvPr userDrawn="1"/>
          </p:nvSpPr>
          <p:spPr bwMode="auto">
            <a:xfrm>
              <a:off x="9091613" y="2682875"/>
              <a:ext cx="522288" cy="5222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7" name="Freeform 264"/>
            <p:cNvSpPr>
              <a:spLocks/>
            </p:cNvSpPr>
            <p:nvPr userDrawn="1"/>
          </p:nvSpPr>
          <p:spPr bwMode="auto">
            <a:xfrm>
              <a:off x="8943975" y="4860925"/>
              <a:ext cx="603250" cy="177800"/>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8" name="Freeform 265"/>
            <p:cNvSpPr>
              <a:spLocks/>
            </p:cNvSpPr>
            <p:nvPr userDrawn="1"/>
          </p:nvSpPr>
          <p:spPr bwMode="auto">
            <a:xfrm>
              <a:off x="9164638" y="4854575"/>
              <a:ext cx="160338" cy="6350"/>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79" name="Freeform 266"/>
            <p:cNvSpPr>
              <a:spLocks/>
            </p:cNvSpPr>
            <p:nvPr userDrawn="1"/>
          </p:nvSpPr>
          <p:spPr bwMode="auto">
            <a:xfrm>
              <a:off x="8918575" y="5278437"/>
              <a:ext cx="652463" cy="228600"/>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80" name="Freeform 267"/>
            <p:cNvSpPr>
              <a:spLocks/>
            </p:cNvSpPr>
            <p:nvPr userDrawn="1"/>
          </p:nvSpPr>
          <p:spPr bwMode="auto">
            <a:xfrm>
              <a:off x="9115425" y="5426075"/>
              <a:ext cx="241300" cy="98425"/>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81" name="Freeform 268"/>
            <p:cNvSpPr>
              <a:spLocks/>
            </p:cNvSpPr>
            <p:nvPr userDrawn="1"/>
          </p:nvSpPr>
          <p:spPr bwMode="auto">
            <a:xfrm>
              <a:off x="8907463" y="5038725"/>
              <a:ext cx="676275" cy="239713"/>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82" name="Oval 269"/>
            <p:cNvSpPr>
              <a:spLocks noChangeArrowheads="1"/>
            </p:cNvSpPr>
            <p:nvPr userDrawn="1"/>
          </p:nvSpPr>
          <p:spPr bwMode="auto">
            <a:xfrm>
              <a:off x="8783638" y="4724400"/>
              <a:ext cx="671513" cy="67786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2" name="Freeform 9"/>
            <p:cNvSpPr>
              <a:spLocks noChangeAspect="1" noEditPoints="1"/>
            </p:cNvSpPr>
            <p:nvPr userDrawn="1"/>
          </p:nvSpPr>
          <p:spPr bwMode="auto">
            <a:xfrm>
              <a:off x="8210826" y="1526687"/>
              <a:ext cx="521239" cy="681315"/>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3" name="Freeform 164"/>
            <p:cNvSpPr>
              <a:spLocks noEditPoints="1"/>
            </p:cNvSpPr>
            <p:nvPr userDrawn="1"/>
          </p:nvSpPr>
          <p:spPr bwMode="black">
            <a:xfrm>
              <a:off x="8921038" y="3609462"/>
              <a:ext cx="423322" cy="56486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5" name="Freeform 52"/>
            <p:cNvSpPr>
              <a:spLocks noEditPoints="1"/>
            </p:cNvSpPr>
            <p:nvPr userDrawn="1"/>
          </p:nvSpPr>
          <p:spPr bwMode="auto">
            <a:xfrm>
              <a:off x="10227238" y="2429322"/>
              <a:ext cx="516399" cy="517322"/>
            </a:xfrm>
            <a:custGeom>
              <a:avLst/>
              <a:gdLst>
                <a:gd name="T0" fmla="*/ 881 w 966"/>
                <a:gd name="T1" fmla="*/ 82 h 968"/>
                <a:gd name="T2" fmla="*/ 669 w 966"/>
                <a:gd name="T3" fmla="*/ 99 h 968"/>
                <a:gd name="T4" fmla="*/ 483 w 966"/>
                <a:gd name="T5" fmla="*/ 0 h 968"/>
                <a:gd name="T6" fmla="*/ 297 w 966"/>
                <a:gd name="T7" fmla="*/ 99 h 968"/>
                <a:gd name="T8" fmla="*/ 85 w 966"/>
                <a:gd name="T9" fmla="*/ 82 h 968"/>
                <a:gd name="T10" fmla="*/ 79 w 966"/>
                <a:gd name="T11" fmla="*/ 554 h 968"/>
                <a:gd name="T12" fmla="*/ 483 w 966"/>
                <a:gd name="T13" fmla="*/ 968 h 968"/>
                <a:gd name="T14" fmla="*/ 887 w 966"/>
                <a:gd name="T15" fmla="*/ 554 h 968"/>
                <a:gd name="T16" fmla="*/ 881 w 966"/>
                <a:gd name="T17" fmla="*/ 82 h 968"/>
                <a:gd name="T18" fmla="*/ 797 w 966"/>
                <a:gd name="T19" fmla="*/ 578 h 968"/>
                <a:gd name="T20" fmla="*/ 483 w 966"/>
                <a:gd name="T21" fmla="*/ 877 h 968"/>
                <a:gd name="T22" fmla="*/ 169 w 966"/>
                <a:gd name="T23" fmla="*/ 578 h 968"/>
                <a:gd name="T24" fmla="*/ 793 w 966"/>
                <a:gd name="T25" fmla="*/ 238 h 968"/>
                <a:gd name="T26" fmla="*/ 797 w 966"/>
                <a:gd name="T27" fmla="*/ 57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6" h="968">
                  <a:moveTo>
                    <a:pt x="881" y="82"/>
                  </a:moveTo>
                  <a:cubicBezTo>
                    <a:pt x="881" y="82"/>
                    <a:pt x="775" y="127"/>
                    <a:pt x="669" y="99"/>
                  </a:cubicBezTo>
                  <a:cubicBezTo>
                    <a:pt x="563" y="71"/>
                    <a:pt x="483" y="0"/>
                    <a:pt x="483" y="0"/>
                  </a:cubicBezTo>
                  <a:cubicBezTo>
                    <a:pt x="483" y="0"/>
                    <a:pt x="403" y="71"/>
                    <a:pt x="297" y="99"/>
                  </a:cubicBezTo>
                  <a:cubicBezTo>
                    <a:pt x="191" y="127"/>
                    <a:pt x="85" y="82"/>
                    <a:pt x="85" y="82"/>
                  </a:cubicBezTo>
                  <a:cubicBezTo>
                    <a:pt x="85" y="82"/>
                    <a:pt x="0" y="334"/>
                    <a:pt x="79" y="554"/>
                  </a:cubicBezTo>
                  <a:cubicBezTo>
                    <a:pt x="158" y="774"/>
                    <a:pt x="422" y="968"/>
                    <a:pt x="483" y="968"/>
                  </a:cubicBezTo>
                  <a:cubicBezTo>
                    <a:pt x="544" y="968"/>
                    <a:pt x="808" y="774"/>
                    <a:pt x="887" y="554"/>
                  </a:cubicBezTo>
                  <a:cubicBezTo>
                    <a:pt x="966" y="334"/>
                    <a:pt x="881" y="82"/>
                    <a:pt x="881" y="82"/>
                  </a:cubicBezTo>
                  <a:close/>
                  <a:moveTo>
                    <a:pt x="797" y="578"/>
                  </a:moveTo>
                  <a:cubicBezTo>
                    <a:pt x="736" y="736"/>
                    <a:pt x="530" y="877"/>
                    <a:pt x="483" y="877"/>
                  </a:cubicBezTo>
                  <a:cubicBezTo>
                    <a:pt x="436" y="877"/>
                    <a:pt x="229" y="737"/>
                    <a:pt x="169" y="578"/>
                  </a:cubicBezTo>
                  <a:cubicBezTo>
                    <a:pt x="169" y="578"/>
                    <a:pt x="339" y="297"/>
                    <a:pt x="793" y="238"/>
                  </a:cubicBezTo>
                  <a:cubicBezTo>
                    <a:pt x="793" y="238"/>
                    <a:pt x="859" y="419"/>
                    <a:pt x="797" y="578"/>
                  </a:cubicBezTo>
                  <a:close/>
                </a:path>
              </a:pathLst>
            </a:custGeom>
            <a:solidFill>
              <a:schemeClr val="bg1"/>
            </a:solidFill>
            <a:ln w="0">
              <a:noFill/>
              <a:prstDash val="solid"/>
              <a:round/>
              <a:headEnd/>
              <a:tailEnd/>
            </a:ln>
          </p:spPr>
          <p:txBody>
            <a:bodyPr vert="horz" wrap="square" lIns="91440" tIns="91440" rIns="91440" bIns="274320" numCol="1" anchor="b" anchorCtr="0" compatLnSpc="1">
              <a:prstTxWarp prst="textNoShape">
                <a:avLst/>
              </a:prstTxWarp>
            </a:bodyPr>
            <a:lstStyle/>
            <a:p>
              <a:pPr defTabSz="931537"/>
              <a:endParaRPr lang="en-US" sz="1798" dirty="0">
                <a:solidFill>
                  <a:srgbClr val="000000"/>
                </a:solidFill>
              </a:endParaRPr>
            </a:p>
          </p:txBody>
        </p:sp>
        <p:sp>
          <p:nvSpPr>
            <p:cNvPr id="84" name="Freeform 9"/>
            <p:cNvSpPr>
              <a:spLocks noChangeAspect="1" noEditPoints="1"/>
            </p:cNvSpPr>
            <p:nvPr userDrawn="1"/>
          </p:nvSpPr>
          <p:spPr bwMode="auto">
            <a:xfrm>
              <a:off x="9861272" y="4240611"/>
              <a:ext cx="242613" cy="317121"/>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solidFill>
            <a:ln w="0">
              <a:noFill/>
              <a:prstDash val="solid"/>
              <a:round/>
              <a:headEnd/>
              <a:tailEnd/>
            </a:ln>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86" name="Freeform 8"/>
            <p:cNvSpPr>
              <a:spLocks noEditPoints="1"/>
            </p:cNvSpPr>
            <p:nvPr userDrawn="1"/>
          </p:nvSpPr>
          <p:spPr bwMode="auto">
            <a:xfrm rot="145679">
              <a:off x="8916494" y="4904931"/>
              <a:ext cx="464307" cy="297206"/>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31537"/>
              <a:endParaRPr lang="en-US" sz="1798" dirty="0">
                <a:solidFill>
                  <a:srgbClr val="3F3F3F"/>
                </a:solidFill>
              </a:endParaRPr>
            </a:p>
          </p:txBody>
        </p:sp>
        <p:sp>
          <p:nvSpPr>
            <p:cNvPr id="87" name="Freeform 8"/>
            <p:cNvSpPr>
              <a:spLocks noEditPoints="1"/>
            </p:cNvSpPr>
            <p:nvPr userDrawn="1"/>
          </p:nvSpPr>
          <p:spPr bwMode="auto">
            <a:xfrm rot="145679">
              <a:off x="9189941" y="2824301"/>
              <a:ext cx="356864" cy="237253"/>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chemeClr val="bg1"/>
            </a:solidFill>
            <a:ln w="3175">
              <a:noFill/>
            </a:ln>
            <a:effectLst/>
            <a:extLst/>
          </p:spPr>
          <p:txBody>
            <a:bodyPr vert="horz" wrap="square" lIns="91440" tIns="45720" rIns="91440" bIns="45720" numCol="1" anchor="t" anchorCtr="0" compatLnSpc="1">
              <a:prstTxWarp prst="textNoShape">
                <a:avLst/>
              </a:prstTxWarp>
            </a:bodyPr>
            <a:lstStyle/>
            <a:p>
              <a:pPr defTabSz="931537"/>
              <a:endParaRPr lang="en-US" sz="1798" dirty="0">
                <a:solidFill>
                  <a:srgbClr val="3F3F3F"/>
                </a:solidFill>
              </a:endParaRPr>
            </a:p>
          </p:txBody>
        </p:sp>
        <p:sp>
          <p:nvSpPr>
            <p:cNvPr id="16" name="AutoShape 202"/>
            <p:cNvSpPr>
              <a:spLocks noChangeAspect="1" noChangeArrowheads="1" noTextEdit="1"/>
            </p:cNvSpPr>
            <p:nvPr userDrawn="1"/>
          </p:nvSpPr>
          <p:spPr bwMode="auto">
            <a:xfrm>
              <a:off x="5565775" y="-357188"/>
              <a:ext cx="7088188" cy="708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spTree>
    <p:extLst>
      <p:ext uri="{BB962C8B-B14F-4D97-AF65-F5344CB8AC3E}">
        <p14:creationId xmlns:p14="http://schemas.microsoft.com/office/powerpoint/2010/main" val="2687522274"/>
      </p:ext>
    </p:extLst>
  </p:cSld>
  <p:clrMapOvr>
    <a:masterClrMapping/>
  </p:clrMapOvr>
  <p:transition spd="med">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4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512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6" name="Title 1"/>
          <p:cNvSpPr>
            <a:spLocks noGrp="1"/>
          </p:cNvSpPr>
          <p:nvPr>
            <p:ph type="ctrTitle" hasCustomPrompt="1"/>
          </p:nvPr>
        </p:nvSpPr>
        <p:spPr>
          <a:xfrm>
            <a:off x="585218" y="2140206"/>
            <a:ext cx="11228387" cy="1718429"/>
          </a:xfrm>
        </p:spPr>
        <p:txBody>
          <a:bodyPr/>
          <a:lstStyle>
            <a:lvl1pPr>
              <a:defRPr sz="5992">
                <a:solidFill>
                  <a:schemeClr val="bg1"/>
                </a:solidFill>
              </a:defRPr>
            </a:lvl1pPr>
          </a:lstStyle>
          <a:p>
            <a:r>
              <a:rPr lang="en-US" dirty="0"/>
              <a:t>Title</a:t>
            </a:r>
          </a:p>
        </p:txBody>
      </p:sp>
      <p:sp>
        <p:nvSpPr>
          <p:cNvPr id="8" name="Subtitle 2"/>
          <p:cNvSpPr>
            <a:spLocks noGrp="1"/>
          </p:cNvSpPr>
          <p:nvPr>
            <p:ph type="subTitle" idx="1" hasCustomPrompt="1"/>
          </p:nvPr>
        </p:nvSpPr>
        <p:spPr>
          <a:xfrm>
            <a:off x="603505" y="3949976"/>
            <a:ext cx="11210099" cy="522900"/>
          </a:xfrm>
        </p:spPr>
        <p:txBody>
          <a:bodyPr/>
          <a:lstStyle>
            <a:lvl1pPr marL="0" indent="0" algn="l">
              <a:buNone/>
              <a:defRPr sz="2198">
                <a:solidFill>
                  <a:schemeClr val="bg1"/>
                </a:solidFill>
                <a:latin typeface="+mn-lt"/>
              </a:defRPr>
            </a:lvl1pPr>
            <a:lvl2pPr marL="456609" indent="0" algn="ctr">
              <a:buNone/>
              <a:defRPr>
                <a:solidFill>
                  <a:schemeClr val="tx1">
                    <a:tint val="75000"/>
                  </a:schemeClr>
                </a:solidFill>
              </a:defRPr>
            </a:lvl2pPr>
            <a:lvl3pPr marL="913218" indent="0" algn="ctr">
              <a:buNone/>
              <a:defRPr>
                <a:solidFill>
                  <a:schemeClr val="tx1">
                    <a:tint val="75000"/>
                  </a:schemeClr>
                </a:solidFill>
              </a:defRPr>
            </a:lvl3pPr>
            <a:lvl4pPr marL="1369828" indent="0" algn="ctr">
              <a:buNone/>
              <a:defRPr>
                <a:solidFill>
                  <a:schemeClr val="tx1">
                    <a:tint val="75000"/>
                  </a:schemeClr>
                </a:solidFill>
              </a:defRPr>
            </a:lvl4pPr>
            <a:lvl5pPr marL="1826438" indent="0" algn="ctr">
              <a:buNone/>
              <a:defRPr>
                <a:solidFill>
                  <a:schemeClr val="tx1">
                    <a:tint val="75000"/>
                  </a:schemeClr>
                </a:solidFill>
              </a:defRPr>
            </a:lvl5pPr>
            <a:lvl6pPr marL="2283047" indent="0" algn="ctr">
              <a:buNone/>
              <a:defRPr>
                <a:solidFill>
                  <a:schemeClr val="tx1">
                    <a:tint val="75000"/>
                  </a:schemeClr>
                </a:solidFill>
              </a:defRPr>
            </a:lvl6pPr>
            <a:lvl7pPr marL="2739656" indent="0" algn="ctr">
              <a:buNone/>
              <a:defRPr>
                <a:solidFill>
                  <a:schemeClr val="tx1">
                    <a:tint val="75000"/>
                  </a:schemeClr>
                </a:solidFill>
              </a:defRPr>
            </a:lvl7pPr>
            <a:lvl8pPr marL="3196265" indent="0" algn="ctr">
              <a:buNone/>
              <a:defRPr>
                <a:solidFill>
                  <a:schemeClr val="tx1">
                    <a:tint val="75000"/>
                  </a:schemeClr>
                </a:solidFill>
              </a:defRPr>
            </a:lvl8pPr>
            <a:lvl9pPr marL="3652874"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17455203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5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615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6" name="Title 1"/>
          <p:cNvSpPr>
            <a:spLocks noGrp="1"/>
          </p:cNvSpPr>
          <p:nvPr>
            <p:ph type="ctrTitle" hasCustomPrompt="1"/>
          </p:nvPr>
        </p:nvSpPr>
        <p:spPr>
          <a:xfrm>
            <a:off x="585218" y="2140206"/>
            <a:ext cx="8248671" cy="1718429"/>
          </a:xfrm>
        </p:spPr>
        <p:txBody>
          <a:bodyPr/>
          <a:lstStyle>
            <a:lvl1pPr>
              <a:defRPr sz="5992">
                <a:solidFill>
                  <a:schemeClr val="bg1"/>
                </a:solidFill>
              </a:defRPr>
            </a:lvl1pPr>
          </a:lstStyle>
          <a:p>
            <a:r>
              <a:rPr lang="en-US" dirty="0"/>
              <a:t>Title</a:t>
            </a:r>
          </a:p>
        </p:txBody>
      </p:sp>
      <p:sp>
        <p:nvSpPr>
          <p:cNvPr id="8" name="Subtitle 2"/>
          <p:cNvSpPr>
            <a:spLocks noGrp="1"/>
          </p:cNvSpPr>
          <p:nvPr>
            <p:ph type="subTitle" idx="1" hasCustomPrompt="1"/>
          </p:nvPr>
        </p:nvSpPr>
        <p:spPr>
          <a:xfrm>
            <a:off x="603504" y="3949976"/>
            <a:ext cx="8235236" cy="522900"/>
          </a:xfrm>
        </p:spPr>
        <p:txBody>
          <a:bodyPr/>
          <a:lstStyle>
            <a:lvl1pPr marL="0" indent="0" algn="l">
              <a:buNone/>
              <a:defRPr sz="2198">
                <a:solidFill>
                  <a:schemeClr val="bg1"/>
                </a:solidFill>
                <a:latin typeface="+mn-lt"/>
              </a:defRPr>
            </a:lvl1pPr>
            <a:lvl2pPr marL="456609" indent="0" algn="ctr">
              <a:buNone/>
              <a:defRPr>
                <a:solidFill>
                  <a:schemeClr val="tx1">
                    <a:tint val="75000"/>
                  </a:schemeClr>
                </a:solidFill>
              </a:defRPr>
            </a:lvl2pPr>
            <a:lvl3pPr marL="913218" indent="0" algn="ctr">
              <a:buNone/>
              <a:defRPr>
                <a:solidFill>
                  <a:schemeClr val="tx1">
                    <a:tint val="75000"/>
                  </a:schemeClr>
                </a:solidFill>
              </a:defRPr>
            </a:lvl3pPr>
            <a:lvl4pPr marL="1369828" indent="0" algn="ctr">
              <a:buNone/>
              <a:defRPr>
                <a:solidFill>
                  <a:schemeClr val="tx1">
                    <a:tint val="75000"/>
                  </a:schemeClr>
                </a:solidFill>
              </a:defRPr>
            </a:lvl4pPr>
            <a:lvl5pPr marL="1826438" indent="0" algn="ctr">
              <a:buNone/>
              <a:defRPr>
                <a:solidFill>
                  <a:schemeClr val="tx1">
                    <a:tint val="75000"/>
                  </a:schemeClr>
                </a:solidFill>
              </a:defRPr>
            </a:lvl5pPr>
            <a:lvl6pPr marL="2283047" indent="0" algn="ctr">
              <a:buNone/>
              <a:defRPr>
                <a:solidFill>
                  <a:schemeClr val="tx1">
                    <a:tint val="75000"/>
                  </a:schemeClr>
                </a:solidFill>
              </a:defRPr>
            </a:lvl6pPr>
            <a:lvl7pPr marL="2739656" indent="0" algn="ctr">
              <a:buNone/>
              <a:defRPr>
                <a:solidFill>
                  <a:schemeClr val="tx1">
                    <a:tint val="75000"/>
                  </a:schemeClr>
                </a:solidFill>
              </a:defRPr>
            </a:lvl7pPr>
            <a:lvl8pPr marL="3196265" indent="0" algn="ctr">
              <a:buNone/>
              <a:defRPr>
                <a:solidFill>
                  <a:schemeClr val="tx1">
                    <a:tint val="75000"/>
                  </a:schemeClr>
                </a:solidFill>
              </a:defRPr>
            </a:lvl8pPr>
            <a:lvl9pPr marL="3652874"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925988" y="1339711"/>
            <a:ext cx="3510488" cy="5531553"/>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31537">
                <a:lnSpc>
                  <a:spcPct val="90000"/>
                </a:lnSpc>
                <a:spcAft>
                  <a:spcPts val="599"/>
                </a:spcAft>
              </a:pPr>
              <a:endParaRPr lang="en-US" sz="1397"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31537">
                <a:lnSpc>
                  <a:spcPct val="90000"/>
                </a:lnSpc>
                <a:spcAft>
                  <a:spcPts val="599"/>
                </a:spcAft>
              </a:pPr>
              <a:endParaRPr lang="en-US" sz="1397"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31537">
                <a:lnSpc>
                  <a:spcPct val="90000"/>
                </a:lnSpc>
                <a:spcAft>
                  <a:spcPts val="599"/>
                </a:spcAft>
              </a:pPr>
              <a:endParaRPr lang="en-US" sz="1798" b="1" dirty="0">
                <a:solidFill>
                  <a:srgbClr val="FFFFFF">
                    <a:lumMod val="65000"/>
                  </a:srgbClr>
                </a:solidFill>
              </a:endParaRPr>
            </a:p>
          </p:txBody>
        </p:sp>
      </p:grpSp>
    </p:spTree>
    <p:extLst>
      <p:ext uri="{BB962C8B-B14F-4D97-AF65-F5344CB8AC3E}">
        <p14:creationId xmlns:p14="http://schemas.microsoft.com/office/powerpoint/2010/main" val="359936693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3252"/>
            <a:ext cx="11887200" cy="1829896"/>
          </a:xfrm>
          <a:noFill/>
        </p:spPr>
        <p:txBody>
          <a:bodyPr tIns="91440" bIns="91440" anchor="t" anchorCtr="0"/>
          <a:lstStyle>
            <a:lvl1pPr>
              <a:defRPr sz="878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20361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94"/>
            </a:lvl1pPr>
          </a:lstStyle>
          <a:p>
            <a:r>
              <a:rPr lang="en-US" dirty="0"/>
              <a:t>Click to edit Master title style</a:t>
            </a:r>
          </a:p>
        </p:txBody>
      </p:sp>
      <p:sp>
        <p:nvSpPr>
          <p:cNvPr id="6" name="Text Placeholder 5"/>
          <p:cNvSpPr>
            <a:spLocks noGrp="1"/>
          </p:cNvSpPr>
          <p:nvPr>
            <p:ph type="body" sz="quarter" idx="10"/>
          </p:nvPr>
        </p:nvSpPr>
        <p:spPr>
          <a:xfrm>
            <a:off x="274639" y="1138986"/>
            <a:ext cx="11887200" cy="1998278"/>
          </a:xfrm>
        </p:spPr>
        <p:txBody>
          <a:bodyPr/>
          <a:lstStyle>
            <a:lvl1pPr marL="0" indent="0">
              <a:lnSpc>
                <a:spcPct val="100000"/>
              </a:lnSpc>
              <a:spcBef>
                <a:spcPts val="599"/>
              </a:spcBef>
              <a:buNone/>
              <a:defRPr sz="3195">
                <a:gradFill>
                  <a:gsLst>
                    <a:gs pos="1250">
                      <a:schemeClr val="tx1"/>
                    </a:gs>
                    <a:gs pos="99000">
                      <a:schemeClr val="tx1"/>
                    </a:gs>
                  </a:gsLst>
                  <a:lin ang="5400000" scaled="0"/>
                </a:gradFill>
              </a:defRPr>
            </a:lvl1pPr>
            <a:lvl2pPr marL="0" indent="0">
              <a:lnSpc>
                <a:spcPct val="100000"/>
              </a:lnSpc>
              <a:spcBef>
                <a:spcPts val="599"/>
              </a:spcBef>
              <a:buFontTx/>
              <a:buNone/>
              <a:defRPr sz="1597"/>
            </a:lvl2pPr>
            <a:lvl3pPr marL="228306" indent="0">
              <a:lnSpc>
                <a:spcPct val="100000"/>
              </a:lnSpc>
              <a:spcBef>
                <a:spcPts val="599"/>
              </a:spcBef>
              <a:buNone/>
              <a:defRPr sz="1798"/>
            </a:lvl3pPr>
            <a:lvl4pPr marL="456609" indent="0">
              <a:lnSpc>
                <a:spcPct val="100000"/>
              </a:lnSpc>
              <a:spcBef>
                <a:spcPts val="599"/>
              </a:spcBef>
              <a:buNone/>
              <a:defRPr sz="1597"/>
            </a:lvl4pPr>
            <a:lvl5pPr marL="684915" indent="0">
              <a:lnSpc>
                <a:spcPct val="100000"/>
              </a:lnSpc>
              <a:spcBef>
                <a:spcPts val="599"/>
              </a:spcBef>
              <a:buNone/>
              <a:defRPr sz="159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7541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2886053532"/>
      </p:ext>
    </p:extLst>
  </p:cSld>
  <p:clrMapOvr>
    <a:masterClrMapping/>
  </p:clrMapOvr>
  <p:extLst mod="1">
    <p:ext uri="{DCECCB84-F9BA-43D5-87BE-67443E8EF086}">
      <p15:sldGuideLst xmlns:p15="http://schemas.microsoft.com/office/powerpoint/2012/main">
        <p15:guide id="4" orient="horz" pos="4401"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83760073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138986"/>
            <a:ext cx="11887200" cy="1936792"/>
          </a:xfrm>
        </p:spPr>
        <p:txBody>
          <a:bodyPr>
            <a:spAutoFit/>
          </a:bodyPr>
          <a:lstStyle>
            <a:lvl1pPr>
              <a:lnSpc>
                <a:spcPct val="100000"/>
              </a:lnSpc>
              <a:spcBef>
                <a:spcPts val="599"/>
              </a:spcBef>
              <a:defRPr sz="3195"/>
            </a:lvl1pPr>
            <a:lvl2pPr>
              <a:lnSpc>
                <a:spcPct val="100000"/>
              </a:lnSpc>
              <a:spcBef>
                <a:spcPts val="599"/>
              </a:spcBef>
              <a:defRPr sz="1798"/>
            </a:lvl2pPr>
            <a:lvl3pPr>
              <a:lnSpc>
                <a:spcPct val="100000"/>
              </a:lnSpc>
              <a:spcBef>
                <a:spcPts val="599"/>
              </a:spcBef>
              <a:defRPr sz="1597"/>
            </a:lvl3pPr>
            <a:lvl4pPr>
              <a:lnSpc>
                <a:spcPct val="100000"/>
              </a:lnSpc>
              <a:spcBef>
                <a:spcPts val="599"/>
              </a:spcBef>
              <a:defRPr sz="1397"/>
            </a:lvl4pPr>
            <a:lvl5pPr>
              <a:lnSpc>
                <a:spcPct val="100000"/>
              </a:lnSpc>
              <a:spcBef>
                <a:spcPts val="599"/>
              </a:spcBef>
              <a:defRPr sz="139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94"/>
            </a:lvl1pPr>
          </a:lstStyle>
          <a:p>
            <a:r>
              <a:rPr lang="en-US" dirty="0"/>
              <a:t>Click to edit Master title style</a:t>
            </a:r>
          </a:p>
        </p:txBody>
      </p:sp>
    </p:spTree>
    <p:extLst>
      <p:ext uri="{BB962C8B-B14F-4D97-AF65-F5344CB8AC3E}">
        <p14:creationId xmlns:p14="http://schemas.microsoft.com/office/powerpoint/2010/main" val="3193106974"/>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138986"/>
            <a:ext cx="11887200" cy="1936792"/>
          </a:xfrm>
        </p:spPr>
        <p:txBody>
          <a:bodyPr>
            <a:spAutoFit/>
          </a:bodyPr>
          <a:lstStyle>
            <a:lvl1pPr>
              <a:lnSpc>
                <a:spcPct val="100000"/>
              </a:lnSpc>
              <a:spcBef>
                <a:spcPts val="599"/>
              </a:spcBef>
              <a:spcAft>
                <a:spcPts val="0"/>
              </a:spcAft>
              <a:defRPr sz="3195">
                <a:solidFill>
                  <a:schemeClr val="accent1"/>
                </a:solidFill>
                <a:latin typeface="+mj-lt"/>
              </a:defRPr>
            </a:lvl1pPr>
            <a:lvl2pPr>
              <a:lnSpc>
                <a:spcPct val="100000"/>
              </a:lnSpc>
              <a:spcBef>
                <a:spcPts val="599"/>
              </a:spcBef>
              <a:spcAft>
                <a:spcPts val="0"/>
              </a:spcAft>
              <a:defRPr sz="1798">
                <a:latin typeface="+mn-lt"/>
              </a:defRPr>
            </a:lvl2pPr>
            <a:lvl3pPr>
              <a:lnSpc>
                <a:spcPct val="100000"/>
              </a:lnSpc>
              <a:spcBef>
                <a:spcPts val="599"/>
              </a:spcBef>
              <a:spcAft>
                <a:spcPts val="0"/>
              </a:spcAft>
              <a:defRPr sz="1597">
                <a:latin typeface="+mn-lt"/>
              </a:defRPr>
            </a:lvl3pPr>
            <a:lvl4pPr>
              <a:lnSpc>
                <a:spcPct val="100000"/>
              </a:lnSpc>
              <a:spcBef>
                <a:spcPts val="599"/>
              </a:spcBef>
              <a:spcAft>
                <a:spcPts val="0"/>
              </a:spcAft>
              <a:defRPr sz="1397">
                <a:latin typeface="+mn-lt"/>
              </a:defRPr>
            </a:lvl4pPr>
            <a:lvl5pPr>
              <a:lnSpc>
                <a:spcPct val="100000"/>
              </a:lnSpc>
              <a:spcBef>
                <a:spcPts val="599"/>
              </a:spcBef>
              <a:spcAft>
                <a:spcPts val="0"/>
              </a:spcAft>
              <a:defRPr sz="1397">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394"/>
            </a:lvl1pPr>
          </a:lstStyle>
          <a:p>
            <a:r>
              <a:rPr lang="en-US" dirty="0"/>
              <a:t>Click to edit Master title style</a:t>
            </a:r>
          </a:p>
        </p:txBody>
      </p:sp>
    </p:spTree>
    <p:extLst>
      <p:ext uri="{BB962C8B-B14F-4D97-AF65-F5344CB8AC3E}">
        <p14:creationId xmlns:p14="http://schemas.microsoft.com/office/powerpoint/2010/main" val="28990444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1" y="1138985"/>
            <a:ext cx="5705247" cy="1936792"/>
          </a:xfrm>
        </p:spPr>
        <p:txBody>
          <a:bodyPr wrap="square">
            <a:spAutoFit/>
          </a:bodyPr>
          <a:lstStyle>
            <a:lvl1pPr marL="0" indent="0">
              <a:spcBef>
                <a:spcPts val="1223"/>
              </a:spcBef>
              <a:buClr>
                <a:schemeClr val="tx1"/>
              </a:buClr>
              <a:buFont typeface="Wingdings" pitchFamily="2" charset="2"/>
              <a:buNone/>
              <a:defRPr sz="3195">
                <a:solidFill>
                  <a:schemeClr val="accent1"/>
                </a:solidFill>
              </a:defRPr>
            </a:lvl1pPr>
            <a:lvl2pPr marL="0" indent="0">
              <a:buNone/>
              <a:defRPr sz="1798"/>
            </a:lvl2pPr>
            <a:lvl3pPr marL="231475" indent="0">
              <a:buNone/>
              <a:tabLst/>
              <a:defRPr sz="1798"/>
            </a:lvl3pPr>
            <a:lvl4pPr marL="459781" indent="0">
              <a:buNone/>
              <a:defRPr sz="1198"/>
            </a:lvl4pPr>
            <a:lvl5pPr marL="684915" indent="0">
              <a:buNone/>
              <a:tabLst/>
              <a:defRPr sz="11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18240" y="1138985"/>
            <a:ext cx="5943600" cy="1936792"/>
          </a:xfrm>
        </p:spPr>
        <p:txBody>
          <a:bodyPr wrap="square">
            <a:spAutoFit/>
          </a:bodyPr>
          <a:lstStyle>
            <a:lvl1pPr marL="0" indent="0">
              <a:spcBef>
                <a:spcPts val="1223"/>
              </a:spcBef>
              <a:buClr>
                <a:schemeClr val="tx1"/>
              </a:buClr>
              <a:buFont typeface="Wingdings" pitchFamily="2" charset="2"/>
              <a:buNone/>
              <a:defRPr sz="3195">
                <a:solidFill>
                  <a:schemeClr val="accent1"/>
                </a:solidFill>
              </a:defRPr>
            </a:lvl1pPr>
            <a:lvl2pPr marL="0" indent="0">
              <a:buNone/>
              <a:defRPr sz="1798"/>
            </a:lvl2pPr>
            <a:lvl3pPr marL="231475" indent="0">
              <a:buNone/>
              <a:tabLst/>
              <a:defRPr sz="1798"/>
            </a:lvl3pPr>
            <a:lvl4pPr marL="459781" indent="0">
              <a:buNone/>
              <a:defRPr sz="1198"/>
            </a:lvl4pPr>
            <a:lvl5pPr marL="684915" indent="0">
              <a:buNone/>
              <a:tabLst/>
              <a:defRPr sz="11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364873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138985"/>
            <a:ext cx="5763304" cy="1936792"/>
          </a:xfrm>
        </p:spPr>
        <p:txBody>
          <a:bodyPr wrap="square">
            <a:spAutoFit/>
          </a:bodyPr>
          <a:lstStyle>
            <a:lvl1pPr marL="0" indent="0">
              <a:spcBef>
                <a:spcPts val="1223"/>
              </a:spcBef>
              <a:buClr>
                <a:schemeClr val="tx1"/>
              </a:buClr>
              <a:buFont typeface="Wingdings" pitchFamily="2" charset="2"/>
              <a:buNone/>
              <a:defRPr sz="3195"/>
            </a:lvl1pPr>
            <a:lvl2pPr marL="0" indent="0">
              <a:buNone/>
              <a:defRPr sz="1798"/>
            </a:lvl2pPr>
            <a:lvl3pPr marL="231475" indent="0">
              <a:buNone/>
              <a:tabLst/>
              <a:defRPr sz="1798"/>
            </a:lvl3pPr>
            <a:lvl4pPr marL="459781" indent="0">
              <a:buNone/>
              <a:defRPr sz="1198"/>
            </a:lvl4pPr>
            <a:lvl5pPr marL="684915" indent="0">
              <a:buNone/>
              <a:tabLst/>
              <a:defRPr sz="11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18240" y="1138985"/>
            <a:ext cx="5943600" cy="1936792"/>
          </a:xfrm>
        </p:spPr>
        <p:txBody>
          <a:bodyPr wrap="square">
            <a:spAutoFit/>
          </a:bodyPr>
          <a:lstStyle>
            <a:lvl1pPr marL="0" indent="0">
              <a:spcBef>
                <a:spcPts val="1223"/>
              </a:spcBef>
              <a:buClr>
                <a:schemeClr val="tx1"/>
              </a:buClr>
              <a:buFont typeface="Wingdings" pitchFamily="2" charset="2"/>
              <a:buNone/>
              <a:defRPr sz="3195"/>
            </a:lvl1pPr>
            <a:lvl2pPr marL="0" indent="0">
              <a:buNone/>
              <a:defRPr sz="1798"/>
            </a:lvl2pPr>
            <a:lvl3pPr marL="231475" indent="0">
              <a:buNone/>
              <a:tabLst/>
              <a:defRPr sz="1798"/>
            </a:lvl3pPr>
            <a:lvl4pPr marL="459781" indent="0">
              <a:buNone/>
              <a:defRPr sz="1198"/>
            </a:lvl4pPr>
            <a:lvl5pPr marL="684915" indent="0">
              <a:buNone/>
              <a:tabLst/>
              <a:defRPr sz="11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5937151"/>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138986"/>
            <a:ext cx="5719762" cy="1844564"/>
          </a:xfrm>
        </p:spPr>
        <p:txBody>
          <a:bodyPr wrap="square">
            <a:spAutoFit/>
          </a:bodyPr>
          <a:lstStyle>
            <a:lvl1pPr marL="286966" indent="-286966">
              <a:spcBef>
                <a:spcPts val="1223"/>
              </a:spcBef>
              <a:buClr>
                <a:schemeClr val="tx1"/>
              </a:buClr>
              <a:buFont typeface="Arial" pitchFamily="34" charset="0"/>
              <a:buChar char="•"/>
              <a:defRPr sz="2797"/>
            </a:lvl1pPr>
            <a:lvl2pPr marL="530480" indent="-232894">
              <a:defRPr sz="1798"/>
            </a:lvl2pPr>
            <a:lvl3pPr marL="698681" indent="-168202">
              <a:tabLst/>
              <a:defRPr sz="1597"/>
            </a:lvl3pPr>
            <a:lvl4pPr marL="879820" indent="-181140">
              <a:defRPr sz="1098"/>
            </a:lvl4pPr>
            <a:lvl5pPr marL="1048021" indent="-168202">
              <a:tabLst/>
              <a:defRPr sz="10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18240" y="1138986"/>
            <a:ext cx="5943600" cy="1844564"/>
          </a:xfrm>
        </p:spPr>
        <p:txBody>
          <a:bodyPr wrap="square">
            <a:spAutoFit/>
          </a:bodyPr>
          <a:lstStyle>
            <a:lvl1pPr marL="286966" indent="-286966">
              <a:spcBef>
                <a:spcPts val="1223"/>
              </a:spcBef>
              <a:buClr>
                <a:schemeClr val="tx1"/>
              </a:buClr>
              <a:buFont typeface="Arial" pitchFamily="34" charset="0"/>
              <a:buChar char="•"/>
              <a:defRPr sz="2797"/>
            </a:lvl1pPr>
            <a:lvl2pPr marL="530480" indent="-232894">
              <a:defRPr sz="1798"/>
            </a:lvl2pPr>
            <a:lvl3pPr marL="698681" indent="-168202">
              <a:tabLst/>
              <a:defRPr sz="1597"/>
            </a:lvl3pPr>
            <a:lvl4pPr marL="879820" indent="-181140">
              <a:defRPr sz="1098"/>
            </a:lvl4pPr>
            <a:lvl5pPr marL="1048021" indent="-168202">
              <a:tabLst/>
              <a:defRPr sz="10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9199330"/>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138987"/>
            <a:ext cx="5748790" cy="1798450"/>
          </a:xfrm>
        </p:spPr>
        <p:txBody>
          <a:bodyPr wrap="square">
            <a:spAutoFit/>
          </a:bodyPr>
          <a:lstStyle>
            <a:lvl1pPr marL="286966" indent="-286966">
              <a:spcBef>
                <a:spcPts val="1223"/>
              </a:spcBef>
              <a:buClr>
                <a:schemeClr val="accent1"/>
              </a:buClr>
              <a:buFont typeface="Arial" pitchFamily="34" charset="0"/>
              <a:buChar char="•"/>
              <a:defRPr sz="2797">
                <a:solidFill>
                  <a:schemeClr val="accent1"/>
                </a:solidFill>
              </a:defRPr>
            </a:lvl1pPr>
            <a:lvl2pPr marL="530480" indent="-232894">
              <a:defRPr sz="1798"/>
            </a:lvl2pPr>
            <a:lvl3pPr marL="698681" indent="-168202">
              <a:tabLst/>
              <a:defRPr sz="1597"/>
            </a:lvl3pPr>
            <a:lvl4pPr marL="879820" indent="-181140">
              <a:defRPr sz="1098"/>
            </a:lvl4pPr>
            <a:lvl5pPr marL="1048021" indent="-168202">
              <a:tabLst/>
              <a:defRPr sz="10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18240" y="1138987"/>
            <a:ext cx="5943600" cy="1798450"/>
          </a:xfrm>
        </p:spPr>
        <p:txBody>
          <a:bodyPr wrap="square">
            <a:spAutoFit/>
          </a:bodyPr>
          <a:lstStyle>
            <a:lvl1pPr marL="286966" indent="-286966">
              <a:spcBef>
                <a:spcPts val="1223"/>
              </a:spcBef>
              <a:buClr>
                <a:schemeClr val="accent1"/>
              </a:buClr>
              <a:buFont typeface="Arial" pitchFamily="34" charset="0"/>
              <a:buChar char="•"/>
              <a:defRPr sz="2797">
                <a:solidFill>
                  <a:schemeClr val="accent1"/>
                </a:solidFill>
              </a:defRPr>
            </a:lvl1pPr>
            <a:lvl2pPr marL="530480" indent="-232894">
              <a:defRPr sz="1798"/>
            </a:lvl2pPr>
            <a:lvl3pPr marL="698681" indent="-168202">
              <a:tabLst/>
              <a:defRPr sz="1597"/>
            </a:lvl3pPr>
            <a:lvl4pPr marL="879820" indent="-181140">
              <a:defRPr sz="1098"/>
            </a:lvl4pPr>
            <a:lvl5pPr marL="1048021" indent="-168202">
              <a:tabLst/>
              <a:defRPr sz="10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4278416"/>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7339" y="1146234"/>
            <a:ext cx="11899900" cy="17000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909837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3785103"/>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926989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92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717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6" name="Title 1"/>
          <p:cNvSpPr>
            <a:spLocks noGrp="1"/>
          </p:cNvSpPr>
          <p:nvPr>
            <p:ph type="ctrTitle" hasCustomPrompt="1"/>
          </p:nvPr>
        </p:nvSpPr>
        <p:spPr>
          <a:xfrm>
            <a:off x="585218" y="2140206"/>
            <a:ext cx="11228387" cy="1718429"/>
          </a:xfrm>
        </p:spPr>
        <p:txBody>
          <a:bodyPr/>
          <a:lstStyle>
            <a:lvl1pPr>
              <a:defRPr sz="5992">
                <a:solidFill>
                  <a:schemeClr val="bg1"/>
                </a:solidFill>
              </a:defRPr>
            </a:lvl1pPr>
          </a:lstStyle>
          <a:p>
            <a:r>
              <a:rPr lang="en-US" dirty="0"/>
              <a:t>Title</a:t>
            </a:r>
          </a:p>
        </p:txBody>
      </p:sp>
      <p:sp>
        <p:nvSpPr>
          <p:cNvPr id="8" name="Subtitle 2"/>
          <p:cNvSpPr>
            <a:spLocks noGrp="1"/>
          </p:cNvSpPr>
          <p:nvPr>
            <p:ph type="subTitle" idx="1" hasCustomPrompt="1"/>
          </p:nvPr>
        </p:nvSpPr>
        <p:spPr>
          <a:xfrm>
            <a:off x="603505" y="3949976"/>
            <a:ext cx="11210099" cy="522626"/>
          </a:xfrm>
        </p:spPr>
        <p:txBody>
          <a:bodyPr/>
          <a:lstStyle>
            <a:lvl1pPr marL="0" indent="0" algn="l">
              <a:buNone/>
              <a:defRPr sz="2198">
                <a:solidFill>
                  <a:schemeClr val="bg1"/>
                </a:solidFill>
                <a:latin typeface="+mn-lt"/>
              </a:defRPr>
            </a:lvl1pPr>
            <a:lvl2pPr marL="456609" indent="0" algn="ctr">
              <a:buNone/>
              <a:defRPr>
                <a:solidFill>
                  <a:schemeClr val="tx1">
                    <a:tint val="75000"/>
                  </a:schemeClr>
                </a:solidFill>
              </a:defRPr>
            </a:lvl2pPr>
            <a:lvl3pPr marL="913218" indent="0" algn="ctr">
              <a:buNone/>
              <a:defRPr>
                <a:solidFill>
                  <a:schemeClr val="tx1">
                    <a:tint val="75000"/>
                  </a:schemeClr>
                </a:solidFill>
              </a:defRPr>
            </a:lvl3pPr>
            <a:lvl4pPr marL="1369828" indent="0" algn="ctr">
              <a:buNone/>
              <a:defRPr>
                <a:solidFill>
                  <a:schemeClr val="tx1">
                    <a:tint val="75000"/>
                  </a:schemeClr>
                </a:solidFill>
              </a:defRPr>
            </a:lvl4pPr>
            <a:lvl5pPr marL="1826438" indent="0" algn="ctr">
              <a:buNone/>
              <a:defRPr>
                <a:solidFill>
                  <a:schemeClr val="tx1">
                    <a:tint val="75000"/>
                  </a:schemeClr>
                </a:solidFill>
              </a:defRPr>
            </a:lvl5pPr>
            <a:lvl6pPr marL="2283047" indent="0" algn="ctr">
              <a:buNone/>
              <a:defRPr>
                <a:solidFill>
                  <a:schemeClr val="tx1">
                    <a:tint val="75000"/>
                  </a:schemeClr>
                </a:solidFill>
              </a:defRPr>
            </a:lvl6pPr>
            <a:lvl7pPr marL="2739656" indent="0" algn="ctr">
              <a:buNone/>
              <a:defRPr>
                <a:solidFill>
                  <a:schemeClr val="tx1">
                    <a:tint val="75000"/>
                  </a:schemeClr>
                </a:solidFill>
              </a:defRPr>
            </a:lvl7pPr>
            <a:lvl8pPr marL="3196265" indent="0" algn="ctr">
              <a:buNone/>
              <a:defRPr>
                <a:solidFill>
                  <a:schemeClr val="tx1">
                    <a:tint val="75000"/>
                  </a:schemeClr>
                </a:solidFill>
              </a:defRPr>
            </a:lvl8pPr>
            <a:lvl9pPr marL="3652874"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612813244"/>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819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6" name="Title 1"/>
          <p:cNvSpPr>
            <a:spLocks noGrp="1"/>
          </p:cNvSpPr>
          <p:nvPr>
            <p:ph type="ctrTitle" hasCustomPrompt="1"/>
          </p:nvPr>
        </p:nvSpPr>
        <p:spPr>
          <a:xfrm>
            <a:off x="585218" y="2140206"/>
            <a:ext cx="8248671" cy="1718429"/>
          </a:xfrm>
        </p:spPr>
        <p:txBody>
          <a:bodyPr/>
          <a:lstStyle>
            <a:lvl1pPr>
              <a:defRPr sz="5992">
                <a:solidFill>
                  <a:schemeClr val="bg1"/>
                </a:solidFill>
              </a:defRPr>
            </a:lvl1pPr>
          </a:lstStyle>
          <a:p>
            <a:r>
              <a:rPr lang="en-US" dirty="0"/>
              <a:t>Title</a:t>
            </a:r>
          </a:p>
        </p:txBody>
      </p:sp>
      <p:sp>
        <p:nvSpPr>
          <p:cNvPr id="8" name="Subtitle 2"/>
          <p:cNvSpPr>
            <a:spLocks noGrp="1"/>
          </p:cNvSpPr>
          <p:nvPr>
            <p:ph type="subTitle" idx="1" hasCustomPrompt="1"/>
          </p:nvPr>
        </p:nvSpPr>
        <p:spPr>
          <a:xfrm>
            <a:off x="603504" y="3949976"/>
            <a:ext cx="8235236" cy="522626"/>
          </a:xfrm>
        </p:spPr>
        <p:txBody>
          <a:bodyPr/>
          <a:lstStyle>
            <a:lvl1pPr marL="0" indent="0" algn="l">
              <a:buNone/>
              <a:defRPr sz="2198">
                <a:solidFill>
                  <a:schemeClr val="bg1"/>
                </a:solidFill>
                <a:latin typeface="+mn-lt"/>
              </a:defRPr>
            </a:lvl1pPr>
            <a:lvl2pPr marL="456609" indent="0" algn="ctr">
              <a:buNone/>
              <a:defRPr>
                <a:solidFill>
                  <a:schemeClr val="tx1">
                    <a:tint val="75000"/>
                  </a:schemeClr>
                </a:solidFill>
              </a:defRPr>
            </a:lvl2pPr>
            <a:lvl3pPr marL="913218" indent="0" algn="ctr">
              <a:buNone/>
              <a:defRPr>
                <a:solidFill>
                  <a:schemeClr val="tx1">
                    <a:tint val="75000"/>
                  </a:schemeClr>
                </a:solidFill>
              </a:defRPr>
            </a:lvl3pPr>
            <a:lvl4pPr marL="1369828" indent="0" algn="ctr">
              <a:buNone/>
              <a:defRPr>
                <a:solidFill>
                  <a:schemeClr val="tx1">
                    <a:tint val="75000"/>
                  </a:schemeClr>
                </a:solidFill>
              </a:defRPr>
            </a:lvl4pPr>
            <a:lvl5pPr marL="1826438" indent="0" algn="ctr">
              <a:buNone/>
              <a:defRPr>
                <a:solidFill>
                  <a:schemeClr val="tx1">
                    <a:tint val="75000"/>
                  </a:schemeClr>
                </a:solidFill>
              </a:defRPr>
            </a:lvl5pPr>
            <a:lvl6pPr marL="2283047" indent="0" algn="ctr">
              <a:buNone/>
              <a:defRPr>
                <a:solidFill>
                  <a:schemeClr val="tx1">
                    <a:tint val="75000"/>
                  </a:schemeClr>
                </a:solidFill>
              </a:defRPr>
            </a:lvl6pPr>
            <a:lvl7pPr marL="2739656" indent="0" algn="ctr">
              <a:buNone/>
              <a:defRPr>
                <a:solidFill>
                  <a:schemeClr val="tx1">
                    <a:tint val="75000"/>
                  </a:schemeClr>
                </a:solidFill>
              </a:defRPr>
            </a:lvl7pPr>
            <a:lvl8pPr marL="3196265" indent="0" algn="ctr">
              <a:buNone/>
              <a:defRPr>
                <a:solidFill>
                  <a:schemeClr val="tx1">
                    <a:tint val="75000"/>
                  </a:schemeClr>
                </a:solidFill>
              </a:defRPr>
            </a:lvl8pPr>
            <a:lvl9pPr marL="3652874"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925988" y="1339711"/>
            <a:ext cx="3510488" cy="5531553"/>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37"/>
                <a:endParaRPr lang="en-US" sz="1798" dirty="0">
                  <a:solidFill>
                    <a:srgbClr val="000000"/>
                  </a:solidFill>
                </a:endParaRPr>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defTabSz="931537">
                <a:lnSpc>
                  <a:spcPct val="90000"/>
                </a:lnSpc>
                <a:spcAft>
                  <a:spcPts val="599"/>
                </a:spcAft>
              </a:pPr>
              <a:endParaRPr lang="en-US" sz="1397" b="1" dirty="0">
                <a:solidFill>
                  <a:srgbClr val="FF8C00">
                    <a:lumMod val="40000"/>
                    <a:lumOff val="60000"/>
                  </a:srgb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defTabSz="931537">
                <a:lnSpc>
                  <a:spcPct val="90000"/>
                </a:lnSpc>
                <a:spcAft>
                  <a:spcPts val="599"/>
                </a:spcAft>
              </a:pPr>
              <a:endParaRPr lang="en-US" sz="1397" b="1" dirty="0">
                <a:solidFill>
                  <a:srgbClr val="0072C6">
                    <a:lumMod val="60000"/>
                    <a:lumOff val="40000"/>
                  </a:srgb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defTabSz="931537">
                <a:lnSpc>
                  <a:spcPct val="90000"/>
                </a:lnSpc>
                <a:spcAft>
                  <a:spcPts val="599"/>
                </a:spcAft>
              </a:pPr>
              <a:endParaRPr lang="en-US" sz="1798" b="1" dirty="0">
                <a:solidFill>
                  <a:srgbClr val="FFFFFF">
                    <a:lumMod val="65000"/>
                  </a:srgbClr>
                </a:solidFill>
              </a:endParaRPr>
            </a:p>
          </p:txBody>
        </p:sp>
      </p:grpSp>
    </p:spTree>
    <p:extLst>
      <p:ext uri="{BB962C8B-B14F-4D97-AF65-F5344CB8AC3E}">
        <p14:creationId xmlns:p14="http://schemas.microsoft.com/office/powerpoint/2010/main" val="3776311169"/>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922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2" name="Title 1"/>
          <p:cNvSpPr>
            <a:spLocks noGrp="1"/>
          </p:cNvSpPr>
          <p:nvPr>
            <p:ph type="title" hasCustomPrompt="1"/>
          </p:nvPr>
        </p:nvSpPr>
        <p:spPr>
          <a:xfrm>
            <a:off x="585217" y="264663"/>
            <a:ext cx="11226195" cy="1096057"/>
          </a:xfrm>
        </p:spPr>
        <p:txBody>
          <a:bodyPr lIns="0" tIns="91440" rIns="146304" bIns="91440"/>
          <a:lstStyle>
            <a:lvl1pPr>
              <a:lnSpc>
                <a:spcPts val="4894"/>
              </a:lnSpc>
              <a:defRPr sz="439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274639" y="6557942"/>
            <a:ext cx="3937000" cy="137004"/>
          </a:xfrm>
          <a:prstGeom prst="rect">
            <a:avLst/>
          </a:prstGeom>
        </p:spPr>
        <p:txBody>
          <a:bodyPr/>
          <a:lstStyle/>
          <a:p>
            <a:pPr defTabSz="931571"/>
            <a:endParaRPr lang="en-US" dirty="0">
              <a:solidFill>
                <a:srgbClr val="505050"/>
              </a:solidFill>
            </a:endParaRPr>
          </a:p>
        </p:txBody>
      </p:sp>
      <p:sp>
        <p:nvSpPr>
          <p:cNvPr id="4" name="Slide Number Placeholder 3"/>
          <p:cNvSpPr>
            <a:spLocks noGrp="1"/>
          </p:cNvSpPr>
          <p:nvPr>
            <p:ph type="sldNum" sz="quarter" idx="11"/>
          </p:nvPr>
        </p:nvSpPr>
        <p:spPr>
          <a:xfrm>
            <a:off x="11595102" y="6557942"/>
            <a:ext cx="566737" cy="137004"/>
          </a:xfrm>
          <a:prstGeom prst="rect">
            <a:avLst/>
          </a:prstGeom>
        </p:spPr>
        <p:txBody>
          <a:bodyPr/>
          <a:lstStyle/>
          <a:p>
            <a:pPr defTabSz="931571"/>
            <a:fld id="{27258FFF-F925-446B-8502-81C933981705}" type="slidenum">
              <a:rPr lang="en-US" smtClean="0">
                <a:solidFill>
                  <a:srgbClr val="505050"/>
                </a:solidFill>
              </a:rPr>
              <a:pPr defTabSz="931571"/>
              <a:t>‹#›</a:t>
            </a:fld>
            <a:endParaRPr lang="en-US" dirty="0">
              <a:solidFill>
                <a:srgbClr val="505050"/>
              </a:solidFill>
            </a:endParaRPr>
          </a:p>
        </p:txBody>
      </p:sp>
      <p:sp>
        <p:nvSpPr>
          <p:cNvPr id="8" name="Text Placeholder 7"/>
          <p:cNvSpPr>
            <a:spLocks noGrp="1"/>
          </p:cNvSpPr>
          <p:nvPr>
            <p:ph type="body" sz="quarter" idx="13" hasCustomPrompt="1"/>
          </p:nvPr>
        </p:nvSpPr>
        <p:spPr>
          <a:xfrm>
            <a:off x="603504" y="1543712"/>
            <a:ext cx="11226196" cy="2489649"/>
          </a:xfrm>
        </p:spPr>
        <p:txBody>
          <a:bodyPr lIns="0" tIns="0"/>
          <a:lstStyle>
            <a:lvl1pPr marL="233061" indent="-233061">
              <a:spcBef>
                <a:spcPts val="1198"/>
              </a:spcBef>
              <a:defRPr sz="2597">
                <a:latin typeface="+mn-lt"/>
              </a:defRPr>
            </a:lvl1pPr>
            <a:lvl2pPr marL="689671" indent="-233061">
              <a:spcBef>
                <a:spcPts val="1198"/>
              </a:spcBef>
              <a:buSzPct val="100000"/>
              <a:buFont typeface="Segoe UI" pitchFamily="34" charset="0"/>
              <a:buChar char="‐"/>
              <a:defRPr/>
            </a:lvl2pPr>
            <a:lvl3pPr marL="1146281" indent="-233061">
              <a:spcBef>
                <a:spcPts val="1198"/>
              </a:spcBef>
              <a:buFont typeface="Wingdings" pitchFamily="2" charset="2"/>
              <a:buChar char="§"/>
              <a:defRPr/>
            </a:lvl3pPr>
            <a:lvl4pPr marL="1598133" indent="-342457">
              <a:spcBef>
                <a:spcPts val="1198"/>
              </a:spcBef>
              <a:buFont typeface="+mj-lt"/>
              <a:buAutoNum type="arabicPeriod"/>
              <a:defRPr/>
            </a:lvl4pPr>
            <a:lvl5pPr marL="1943761" indent="-342457">
              <a:spcBef>
                <a:spcPts val="1198"/>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0134795"/>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1024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3" name="Footer Placeholder 2"/>
          <p:cNvSpPr>
            <a:spLocks noGrp="1"/>
          </p:cNvSpPr>
          <p:nvPr>
            <p:ph type="ftr" sz="quarter" idx="10"/>
          </p:nvPr>
        </p:nvSpPr>
        <p:spPr>
          <a:xfrm>
            <a:off x="274639" y="6557942"/>
            <a:ext cx="3937000" cy="137004"/>
          </a:xfrm>
          <a:prstGeom prst="rect">
            <a:avLst/>
          </a:prstGeom>
        </p:spPr>
        <p:txBody>
          <a:bodyPr/>
          <a:lstStyle/>
          <a:p>
            <a:pPr defTabSz="931571"/>
            <a:endParaRPr lang="en-US" dirty="0">
              <a:solidFill>
                <a:srgbClr val="505050"/>
              </a:solidFill>
            </a:endParaRPr>
          </a:p>
        </p:txBody>
      </p:sp>
      <p:sp>
        <p:nvSpPr>
          <p:cNvPr id="4" name="Slide Number Placeholder 3"/>
          <p:cNvSpPr>
            <a:spLocks noGrp="1"/>
          </p:cNvSpPr>
          <p:nvPr>
            <p:ph type="sldNum" sz="quarter" idx="11"/>
          </p:nvPr>
        </p:nvSpPr>
        <p:spPr>
          <a:xfrm>
            <a:off x="11595102" y="6557942"/>
            <a:ext cx="566737" cy="137004"/>
          </a:xfrm>
          <a:prstGeom prst="rect">
            <a:avLst/>
          </a:prstGeom>
        </p:spPr>
        <p:txBody>
          <a:bodyPr/>
          <a:lstStyle/>
          <a:p>
            <a:pPr defTabSz="931571"/>
            <a:fld id="{27258FFF-F925-446B-8502-81C933981705}" type="slidenum">
              <a:rPr lang="en-US" smtClean="0">
                <a:solidFill>
                  <a:srgbClr val="505050"/>
                </a:solidFill>
              </a:rPr>
              <a:pPr defTabSz="931571"/>
              <a:t>‹#›</a:t>
            </a:fld>
            <a:endParaRPr lang="en-US" dirty="0">
              <a:solidFill>
                <a:srgbClr val="505050"/>
              </a:solidFill>
            </a:endParaRPr>
          </a:p>
        </p:txBody>
      </p:sp>
      <p:sp>
        <p:nvSpPr>
          <p:cNvPr id="7" name="Title 1"/>
          <p:cNvSpPr>
            <a:spLocks noGrp="1"/>
          </p:cNvSpPr>
          <p:nvPr>
            <p:ph type="title" hasCustomPrompt="1"/>
          </p:nvPr>
        </p:nvSpPr>
        <p:spPr>
          <a:xfrm>
            <a:off x="585217" y="264663"/>
            <a:ext cx="11226195" cy="1096057"/>
          </a:xfrm>
        </p:spPr>
        <p:txBody>
          <a:bodyPr lIns="0" tIns="91440" rIns="146304" bIns="91440"/>
          <a:lstStyle>
            <a:lvl1pPr>
              <a:lnSpc>
                <a:spcPts val="4894"/>
              </a:lnSpc>
              <a:defRPr sz="4394"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54509631"/>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1127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88"/>
                        <a:ext cx="1587" cy="1585"/>
                      </a:xfrm>
                      <a:prstGeom prst="rect">
                        <a:avLst/>
                      </a:prstGeom>
                    </p:spPr>
                  </p:pic>
                </p:oleObj>
              </mc:Fallback>
            </mc:AlternateContent>
          </a:graphicData>
        </a:graphic>
      </p:graphicFrame>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65345" y="2695750"/>
            <a:ext cx="4223512" cy="1551829"/>
          </a:xfrm>
          <a:prstGeom prst="rect">
            <a:avLst/>
          </a:prstGeom>
        </p:spPr>
      </p:pic>
    </p:spTree>
    <p:extLst>
      <p:ext uri="{BB962C8B-B14F-4D97-AF65-F5344CB8AC3E}">
        <p14:creationId xmlns:p14="http://schemas.microsoft.com/office/powerpoint/2010/main" val="818246463"/>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25240"/>
            <a:ext cx="11887200" cy="1180521"/>
          </a:xfrm>
          <a:noFill/>
        </p:spPr>
        <p:txBody>
          <a:bodyPr anchorCtr="0">
            <a:spAutoFit/>
          </a:bodyPr>
          <a:lstStyle>
            <a:lvl1pPr>
              <a:defRPr sz="719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17593300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4" y="1138532"/>
            <a:ext cx="11033125" cy="614855"/>
          </a:xfrm>
          <a:prstGeom prst="rect">
            <a:avLst/>
          </a:prstGeom>
        </p:spPr>
        <p:txBody>
          <a:bodyPr lIns="192024"/>
          <a:lstStyle>
            <a:lvl1pPr marL="0" indent="0">
              <a:buNone/>
              <a:defRPr lang="en-US" sz="2797" kern="1200" smtClean="0">
                <a:solidFill>
                  <a:schemeClr val="tx2"/>
                </a:solidFill>
                <a:latin typeface="+mj-lt"/>
                <a:ea typeface="+mn-ea"/>
                <a:cs typeface="+mn-cs"/>
              </a:defRPr>
            </a:lvl1pPr>
            <a:lvl2pPr marL="0" indent="0">
              <a:buNone/>
              <a:defRPr lang="en-US" sz="3167" kern="1200" smtClean="0">
                <a:solidFill>
                  <a:schemeClr val="bg1"/>
                </a:solidFill>
                <a:latin typeface="+mj-lt"/>
                <a:ea typeface="+mn-ea"/>
                <a:cs typeface="+mn-cs"/>
              </a:defRPr>
            </a:lvl2pPr>
            <a:lvl3pPr marL="0" indent="0">
              <a:buNone/>
              <a:defRPr lang="en-US" sz="3167" kern="1200" smtClean="0">
                <a:solidFill>
                  <a:schemeClr val="bg1"/>
                </a:solidFill>
                <a:latin typeface="+mj-lt"/>
                <a:ea typeface="+mn-ea"/>
                <a:cs typeface="+mn-cs"/>
              </a:defRPr>
            </a:lvl3pPr>
            <a:lvl4pPr marL="0" indent="0">
              <a:buNone/>
              <a:defRPr lang="en-US" sz="3167" kern="1200" smtClean="0">
                <a:solidFill>
                  <a:schemeClr val="bg1"/>
                </a:solidFill>
                <a:latin typeface="+mj-lt"/>
                <a:ea typeface="+mn-ea"/>
                <a:cs typeface="+mn-cs"/>
              </a:defRPr>
            </a:lvl4pPr>
            <a:lvl5pPr marL="0" indent="0">
              <a:buNone/>
              <a:defRPr lang="en-US" sz="316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1751"/>
            <a:ext cx="11887200" cy="945339"/>
          </a:xfrm>
          <a:prstGeom prst="rect">
            <a:avLst/>
          </a:prstGeom>
        </p:spPr>
        <p:txBody>
          <a:bodyPr/>
          <a:lstStyle>
            <a:lvl1pPr algn="l">
              <a:defRPr sz="5192">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457200" y="6558455"/>
            <a:ext cx="3937000" cy="136370"/>
          </a:xfrm>
          <a:prstGeom prst="rect">
            <a:avLst/>
          </a:prstGeom>
        </p:spPr>
        <p:txBody>
          <a:bodyPr/>
          <a:lstStyle>
            <a:lvl1pPr fontAlgn="base">
              <a:spcBef>
                <a:spcPct val="0"/>
              </a:spcBef>
              <a:spcAft>
                <a:spcPct val="0"/>
              </a:spcAft>
              <a:defRPr>
                <a:solidFill>
                  <a:srgbClr val="505050"/>
                </a:solidFill>
              </a:defRPr>
            </a:lvl1pPr>
          </a:lstStyle>
          <a:p>
            <a:pPr defTabSz="931571">
              <a:defRPr/>
            </a:pPr>
            <a:r>
              <a:rPr lang="en-US"/>
              <a:t>Microsoft Confidential</a:t>
            </a:r>
          </a:p>
        </p:txBody>
      </p:sp>
      <p:sp>
        <p:nvSpPr>
          <p:cNvPr id="5" name="Slide Number Placeholder 3"/>
          <p:cNvSpPr>
            <a:spLocks noGrp="1"/>
          </p:cNvSpPr>
          <p:nvPr>
            <p:ph type="sldNum" sz="quarter" idx="15"/>
          </p:nvPr>
        </p:nvSpPr>
        <p:spPr>
          <a:xfrm>
            <a:off x="11595105" y="6558455"/>
            <a:ext cx="566738" cy="136370"/>
          </a:xfrm>
          <a:prstGeom prst="rect">
            <a:avLst/>
          </a:prstGeom>
        </p:spPr>
        <p:txBody>
          <a:bodyPr/>
          <a:lstStyle>
            <a:lvl1pPr>
              <a:defRPr/>
            </a:lvl1pPr>
          </a:lstStyle>
          <a:p>
            <a:pPr defTabSz="931571"/>
            <a:fld id="{6052FC3A-E1BD-E54F-9A48-71EBDEF00552}" type="slidenum">
              <a:rPr lang="en-US" smtClean="0">
                <a:solidFill>
                  <a:srgbClr val="505050"/>
                </a:solidFill>
              </a:rPr>
              <a:pPr defTabSz="931571"/>
              <a:t>‹#›</a:t>
            </a:fld>
            <a:endParaRPr lang="en-US">
              <a:solidFill>
                <a:srgbClr val="505050"/>
              </a:solidFill>
            </a:endParaRPr>
          </a:p>
        </p:txBody>
      </p:sp>
    </p:spTree>
    <p:extLst>
      <p:ext uri="{BB962C8B-B14F-4D97-AF65-F5344CB8AC3E}">
        <p14:creationId xmlns:p14="http://schemas.microsoft.com/office/powerpoint/2010/main" val="361026252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1751"/>
            <a:ext cx="11887200" cy="945339"/>
          </a:xfrm>
          <a:prstGeom prst="rect">
            <a:avLst/>
          </a:prstGeom>
        </p:spPr>
        <p:txBody>
          <a:bodyPr/>
          <a:lstStyle>
            <a:lvl1pPr algn="l">
              <a:defRPr sz="5192">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012063793"/>
      </p:ext>
    </p:extLst>
  </p:cSld>
  <p:clrMapOvr>
    <a:masterClrMapping/>
  </p:clrMapOvr>
  <p:transition spd="med">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3266"/>
            <a:ext cx="9143936" cy="1826711"/>
          </a:xfrm>
          <a:noFill/>
        </p:spPr>
        <p:txBody>
          <a:bodyPr lIns="146304" tIns="91440" rIns="146304" bIns="91440" anchor="t" anchorCtr="0"/>
          <a:lstStyle>
            <a:lvl1pPr>
              <a:defRPr sz="5992"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1298"/>
            <a:ext cx="9143937" cy="1825933"/>
          </a:xfrm>
          <a:noFill/>
        </p:spPr>
        <p:txBody>
          <a:bodyPr lIns="182880" tIns="146304" rIns="182880" bIns="146304">
            <a:noAutofit/>
          </a:bodyPr>
          <a:lstStyle>
            <a:lvl1pPr marL="0" indent="0">
              <a:spcBef>
                <a:spcPts val="0"/>
              </a:spcBef>
              <a:buNone/>
              <a:defRPr sz="3595"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74638" y="6681774"/>
            <a:ext cx="3937000" cy="137004"/>
          </a:xfrm>
          <a:prstGeom prst="rect">
            <a:avLst/>
          </a:prstGeom>
        </p:spPr>
        <p:txBody>
          <a:bodyPr/>
          <a:lstStyle/>
          <a:p>
            <a:pPr defTabSz="931571"/>
            <a:r>
              <a:rPr lang="en-US">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a:xfrm>
            <a:off x="11595102" y="6681774"/>
            <a:ext cx="566737" cy="137004"/>
          </a:xfrm>
          <a:prstGeom prst="rect">
            <a:avLst/>
          </a:prstGeom>
        </p:spPr>
        <p:txBody>
          <a:bodyPr/>
          <a:lstStyle/>
          <a:p>
            <a:pPr defTabSz="931571"/>
            <a:fld id="{27258FFF-F925-446B-8502-81C933981705}" type="slidenum">
              <a:rPr lang="en-US" smtClean="0">
                <a:gradFill>
                  <a:gsLst>
                    <a:gs pos="2239">
                      <a:srgbClr val="FFFFFF"/>
                    </a:gs>
                    <a:gs pos="11940">
                      <a:srgbClr val="FFFFFF"/>
                    </a:gs>
                  </a:gsLst>
                  <a:lin ang="5400000" scaled="0"/>
                </a:gradFill>
              </a:rPr>
              <a:pPr defTabSz="931571"/>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355" y="479231"/>
            <a:ext cx="1639084" cy="358754"/>
          </a:xfrm>
          <a:prstGeom prst="rect">
            <a:avLst/>
          </a:prstGeom>
        </p:spPr>
      </p:pic>
    </p:spTree>
    <p:extLst>
      <p:ext uri="{BB962C8B-B14F-4D97-AF65-F5344CB8AC3E}">
        <p14:creationId xmlns:p14="http://schemas.microsoft.com/office/powerpoint/2010/main" val="1509322725"/>
      </p:ext>
    </p:extLst>
  </p:cSld>
  <p:clrMapOvr>
    <a:overrideClrMapping bg1="dk1" tx1="lt1" bg2="dk2" tx2="lt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2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1229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588"/>
                        <a:ext cx="1587" cy="1585"/>
                      </a:xfrm>
                      <a:prstGeom prst="rect">
                        <a:avLst/>
                      </a:prstGeom>
                    </p:spPr>
                  </p:pic>
                </p:oleObj>
              </mc:Fallback>
            </mc:AlternateContent>
          </a:graphicData>
        </a:graphic>
      </p:graphicFrame>
      <p:sp>
        <p:nvSpPr>
          <p:cNvPr id="6" name="Title 1"/>
          <p:cNvSpPr>
            <a:spLocks noGrp="1"/>
          </p:cNvSpPr>
          <p:nvPr>
            <p:ph type="ctrTitle" hasCustomPrompt="1"/>
          </p:nvPr>
        </p:nvSpPr>
        <p:spPr>
          <a:xfrm>
            <a:off x="585219" y="2140207"/>
            <a:ext cx="11228387" cy="1718429"/>
          </a:xfrm>
        </p:spPr>
        <p:txBody>
          <a:bodyPr/>
          <a:lstStyle>
            <a:lvl1pPr>
              <a:defRPr sz="5991">
                <a:solidFill>
                  <a:schemeClr val="bg1"/>
                </a:solidFill>
              </a:defRPr>
            </a:lvl1pPr>
          </a:lstStyle>
          <a:p>
            <a:r>
              <a:rPr lang="en-US" dirty="0"/>
              <a:t>Title</a:t>
            </a:r>
          </a:p>
        </p:txBody>
      </p:sp>
      <p:sp>
        <p:nvSpPr>
          <p:cNvPr id="8" name="Subtitle 2"/>
          <p:cNvSpPr>
            <a:spLocks noGrp="1"/>
          </p:cNvSpPr>
          <p:nvPr>
            <p:ph type="subTitle" idx="1" hasCustomPrompt="1"/>
          </p:nvPr>
        </p:nvSpPr>
        <p:spPr>
          <a:xfrm>
            <a:off x="603506" y="3949976"/>
            <a:ext cx="11210099" cy="522900"/>
          </a:xfrm>
        </p:spPr>
        <p:txBody>
          <a:bodyPr/>
          <a:lstStyle>
            <a:lvl1pPr marL="0" indent="0" algn="l">
              <a:buNone/>
              <a:defRPr sz="2198">
                <a:solidFill>
                  <a:schemeClr val="bg1"/>
                </a:solidFill>
                <a:latin typeface="+mn-lt"/>
              </a:defRPr>
            </a:lvl1pPr>
            <a:lvl2pPr marL="456521" indent="0" algn="ctr">
              <a:buNone/>
              <a:defRPr>
                <a:solidFill>
                  <a:schemeClr val="tx1">
                    <a:tint val="75000"/>
                  </a:schemeClr>
                </a:solidFill>
              </a:defRPr>
            </a:lvl2pPr>
            <a:lvl3pPr marL="913044" indent="0" algn="ctr">
              <a:buNone/>
              <a:defRPr>
                <a:solidFill>
                  <a:schemeClr val="tx1">
                    <a:tint val="75000"/>
                  </a:schemeClr>
                </a:solidFill>
              </a:defRPr>
            </a:lvl3pPr>
            <a:lvl4pPr marL="1369565" indent="0" algn="ctr">
              <a:buNone/>
              <a:defRPr>
                <a:solidFill>
                  <a:schemeClr val="tx1">
                    <a:tint val="75000"/>
                  </a:schemeClr>
                </a:solidFill>
              </a:defRPr>
            </a:lvl4pPr>
            <a:lvl5pPr marL="1826087" indent="0" algn="ctr">
              <a:buNone/>
              <a:defRPr>
                <a:solidFill>
                  <a:schemeClr val="tx1">
                    <a:tint val="75000"/>
                  </a:schemeClr>
                </a:solidFill>
              </a:defRPr>
            </a:lvl5pPr>
            <a:lvl6pPr marL="2282608" indent="0" algn="ctr">
              <a:buNone/>
              <a:defRPr>
                <a:solidFill>
                  <a:schemeClr val="tx1">
                    <a:tint val="75000"/>
                  </a:schemeClr>
                </a:solidFill>
              </a:defRPr>
            </a:lvl6pPr>
            <a:lvl7pPr marL="2739130" indent="0" algn="ctr">
              <a:buNone/>
              <a:defRPr>
                <a:solidFill>
                  <a:schemeClr val="tx1">
                    <a:tint val="75000"/>
                  </a:schemeClr>
                </a:solidFill>
              </a:defRPr>
            </a:lvl7pPr>
            <a:lvl8pPr marL="3195651" indent="0" algn="ctr">
              <a:buNone/>
              <a:defRPr>
                <a:solidFill>
                  <a:schemeClr val="tx1">
                    <a:tint val="75000"/>
                  </a:schemeClr>
                </a:solidFill>
              </a:defRPr>
            </a:lvl8pPr>
            <a:lvl9pPr marL="3652173"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4273220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153794"/>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9" y="1219774"/>
            <a:ext cx="11887199" cy="1993666"/>
          </a:xfrm>
        </p:spPr>
        <p:txBody>
          <a:bodyPr/>
          <a:lstStyle>
            <a:lvl1pPr marL="0" indent="0">
              <a:buNone/>
              <a:defRPr sz="329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03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373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494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756635"/>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1475"/>
            <a:ext cx="11887200" cy="2050730"/>
          </a:xfrm>
        </p:spPr>
        <p:txBody>
          <a:bodyPr/>
          <a:lstStyle>
            <a:lvl1pPr>
              <a:defRPr sz="3594"/>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6997814"/>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73714781"/>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0"/>
            <a:ext cx="4770437" cy="6986588"/>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1571"/>
            <a:endParaRPr lang="en-US" sz="2445" dirty="0">
              <a:solidFill>
                <a:prstClr val="white"/>
              </a:solidFill>
            </a:endParaRPr>
          </a:p>
        </p:txBody>
      </p:sp>
      <p:sp>
        <p:nvSpPr>
          <p:cNvPr id="9" name="Title 1"/>
          <p:cNvSpPr>
            <a:spLocks noGrp="1" noChangeAspect="1"/>
          </p:cNvSpPr>
          <p:nvPr>
            <p:ph type="title"/>
          </p:nvPr>
        </p:nvSpPr>
        <p:spPr>
          <a:xfrm>
            <a:off x="274638" y="570850"/>
            <a:ext cx="3733799" cy="5776702"/>
          </a:xfrm>
          <a:prstGeom prst="rect">
            <a:avLst/>
          </a:prstGeom>
        </p:spPr>
        <p:txBody>
          <a:bodyPr lIns="91440" tIns="91440" bIns="91440" anchor="ctr"/>
          <a:lstStyle>
            <a:lvl1pPr algn="l">
              <a:defRPr sz="4076">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138733252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3250"/>
            <a:ext cx="11887200" cy="1180521"/>
          </a:xfrm>
          <a:noFill/>
        </p:spPr>
        <p:txBody>
          <a:bodyPr tIns="91440" bIns="91440" anchor="t" anchorCtr="0">
            <a:spAutoFit/>
          </a:bodyPr>
          <a:lstStyle>
            <a:lvl1pPr>
              <a:defRPr sz="7192"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37950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574183606"/>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7" name="Rectangle 6"/>
          <p:cNvSpPr/>
          <p:nvPr userDrawn="1"/>
        </p:nvSpPr>
        <p:spPr bwMode="auto">
          <a:xfrm>
            <a:off x="-1" y="0"/>
            <a:ext cx="12420997" cy="6986588"/>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42596055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8" y="3141477"/>
            <a:ext cx="3284727" cy="703636"/>
          </a:xfrm>
          <a:prstGeom prst="rect">
            <a:avLst/>
          </a:prstGeom>
        </p:spPr>
      </p:pic>
      <p:sp>
        <p:nvSpPr>
          <p:cNvPr id="6"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33947964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1471"/>
            <a:ext cx="3288506" cy="703645"/>
          </a:xfrm>
          <a:prstGeom prst="rect">
            <a:avLst/>
          </a:prstGeom>
        </p:spPr>
      </p:pic>
    </p:spTree>
    <p:extLst>
      <p:ext uri="{BB962C8B-B14F-4D97-AF65-F5344CB8AC3E}">
        <p14:creationId xmlns:p14="http://schemas.microsoft.com/office/powerpoint/2010/main" val="21725872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1475"/>
            <a:ext cx="11887200" cy="2507247"/>
          </a:xfrm>
          <a:prstGeom prst="rect">
            <a:avLst/>
          </a:prstGeom>
        </p:spPr>
        <p:txBody>
          <a:bodyPr/>
          <a:lstStyle>
            <a:lvl1pPr marL="290191" indent="-290191">
              <a:buClr>
                <a:schemeClr val="tx1"/>
              </a:buClr>
              <a:buSzPct val="90000"/>
              <a:buFont typeface="Wingdings" panose="05000000000000000000" pitchFamily="2" charset="2"/>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8">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59" indent="-290191">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3323395"/>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9225234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41894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640130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5139184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38015503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37500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12805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1509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129896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5486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tx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1884661012"/>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91193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867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9303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626214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006513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06028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86588"/>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5"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07232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8622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72722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8" name="Title 1"/>
          <p:cNvSpPr>
            <a:spLocks noGrp="1"/>
          </p:cNvSpPr>
          <p:nvPr>
            <p:ph type="title"/>
          </p:nvPr>
        </p:nvSpPr>
        <p:spPr>
          <a:xfrm>
            <a:off x="274640" y="294942"/>
            <a:ext cx="5486401" cy="1521952"/>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1301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6" name="Rectangle 5"/>
          <p:cNvSpPr/>
          <p:nvPr userDrawn="1"/>
        </p:nvSpPr>
        <p:spPr bwMode="auto">
          <a:xfrm>
            <a:off x="-1" y="0"/>
            <a:ext cx="12420997" cy="6986588"/>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7153993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9712251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81080392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8986558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12249842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08915830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55808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40755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90078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59147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9" name="Rectangle 8"/>
          <p:cNvSpPr/>
          <p:nvPr userDrawn="1"/>
        </p:nvSpPr>
        <p:spPr bwMode="auto">
          <a:xfrm>
            <a:off x="-1" y="0"/>
            <a:ext cx="12420997" cy="698658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2505869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3831196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0" y="0"/>
            <a:ext cx="12420997" cy="6974692"/>
          </a:xfrm>
          <a:prstGeom prst="rect">
            <a:avLst/>
          </a:prstGeom>
        </p:spPr>
      </p:pic>
      <p:sp>
        <p:nvSpPr>
          <p:cNvPr id="7" name="Rectangle 6"/>
          <p:cNvSpPr/>
          <p:nvPr userDrawn="1"/>
        </p:nvSpPr>
        <p:spPr bwMode="auto">
          <a:xfrm>
            <a:off x="-1" y="0"/>
            <a:ext cx="12420997" cy="6986588"/>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13680"/>
            <a:ext cx="1371600" cy="293483"/>
          </a:xfrm>
          <a:prstGeom prst="rect">
            <a:avLst/>
          </a:prstGeom>
        </p:spPr>
      </p:pic>
    </p:spTree>
    <p:extLst>
      <p:ext uri="{BB962C8B-B14F-4D97-AF65-F5344CB8AC3E}">
        <p14:creationId xmlns:p14="http://schemas.microsoft.com/office/powerpoint/2010/main" val="190738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8" y="3141477"/>
            <a:ext cx="3284727" cy="703636"/>
          </a:xfrm>
          <a:prstGeom prst="rect">
            <a:avLst/>
          </a:prstGeom>
        </p:spPr>
      </p:pic>
      <p:sp>
        <p:nvSpPr>
          <p:cNvPr id="6"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marL="0" marR="0" lvl="0" indent="0" defTabSz="931264" eaLnBrk="0" fontAlgn="auto" latinLnBrk="0" hangingPunct="0">
              <a:lnSpc>
                <a:spcPct val="100000"/>
              </a:lnSpc>
              <a:spcBef>
                <a:spcPts val="0"/>
              </a:spcBef>
              <a:spcAft>
                <a:spcPts val="0"/>
              </a:spcAft>
              <a:buClrTx/>
              <a:buSzTx/>
              <a:buFontTx/>
              <a:buNone/>
              <a:tabLst/>
              <a:defRPr/>
            </a:pPr>
            <a:r>
              <a:rPr kumimoji="0" lang="en-US" sz="699" b="0" i="0" u="none" strike="noStrike" kern="0" cap="none" spc="0" normalizeH="0" baseline="0" noProof="0" dirty="0">
                <a:ln>
                  <a:noFill/>
                </a:ln>
                <a:solidFill>
                  <a:schemeClr val="tx1"/>
                </a:solidFill>
                <a:effectLst/>
                <a:uLnTx/>
                <a:uFillTx/>
                <a:cs typeface="Segoe UI" pitchFamily="34" charset="0"/>
              </a:rPr>
              <a:t>© 2015 Microsoft Corporation. All rights reserved. </a:t>
            </a:r>
          </a:p>
        </p:txBody>
      </p:sp>
    </p:spTree>
    <p:extLst>
      <p:ext uri="{BB962C8B-B14F-4D97-AF65-F5344CB8AC3E}">
        <p14:creationId xmlns:p14="http://schemas.microsoft.com/office/powerpoint/2010/main" val="44914364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1474"/>
            <a:ext cx="11887200" cy="2440973"/>
          </a:xfrm>
          <a:prstGeom prst="rect">
            <a:avLst/>
          </a:prstGeom>
        </p:spPr>
        <p:txBody>
          <a:bodyPr/>
          <a:lstStyle>
            <a:lvl1pPr marL="290193" indent="-290193">
              <a:buClr>
                <a:schemeClr val="tx1"/>
              </a:buClr>
              <a:buSzPct val="90000"/>
              <a:buFont typeface="Arial" pitchFamily="34" charset="0"/>
              <a:buChar char="•"/>
              <a:defRPr sz="359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71" indent="-280679">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65" indent="-290193">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13" indent="-228349">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62" indent="-228349">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355856"/>
            <a:ext cx="12436476" cy="630733"/>
          </a:xfrm>
          <a:prstGeom prst="rect">
            <a:avLst/>
          </a:prstGeom>
          <a:solidFill>
            <a:srgbClr val="FFFF99"/>
          </a:solidFill>
        </p:spPr>
        <p:txBody>
          <a:bodyPr lIns="155457" tIns="77729" rIns="155457" bIns="77729"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792648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EB527-6926-47A2-AB35-8907638AD74C}" type="datetimeFigureOut">
              <a:rPr lang="en-CA" smtClean="0"/>
              <a:t>2018-06-05</a:t>
            </a:fld>
            <a:endParaRPr lang="en-CA" dirty="0"/>
          </a:p>
        </p:txBody>
      </p:sp>
      <p:sp>
        <p:nvSpPr>
          <p:cNvPr id="3" name="Footer Placeholder 2"/>
          <p:cNvSpPr>
            <a:spLocks noGrp="1"/>
          </p:cNvSpPr>
          <p:nvPr>
            <p:ph type="ftr" sz="quarter" idx="11"/>
          </p:nvPr>
        </p:nvSpPr>
        <p:spPr/>
        <p:txBody>
          <a:bodyPr/>
          <a:lstStyle/>
          <a:p>
            <a:endParaRPr lang="en-CA" dirty="0"/>
          </a:p>
        </p:txBody>
      </p:sp>
      <p:sp>
        <p:nvSpPr>
          <p:cNvPr id="4" name="Slide Number Placeholder 3"/>
          <p:cNvSpPr>
            <a:spLocks noGrp="1"/>
          </p:cNvSpPr>
          <p:nvPr>
            <p:ph type="sldNum" sz="quarter" idx="12"/>
          </p:nvPr>
        </p:nvSpPr>
        <p:spPr/>
        <p:txBody>
          <a:bodyPr/>
          <a:lstStyle/>
          <a:p>
            <a:fld id="{CBD2CA4C-FDFC-4150-BED2-2FD3B6BD6FC0}" type="slidenum">
              <a:rPr lang="en-CA" smtClean="0"/>
              <a:t>‹#›</a:t>
            </a:fld>
            <a:endParaRPr lang="en-CA" dirty="0"/>
          </a:p>
        </p:txBody>
      </p:sp>
    </p:spTree>
    <p:extLst>
      <p:ext uri="{BB962C8B-B14F-4D97-AF65-F5344CB8AC3E}">
        <p14:creationId xmlns:p14="http://schemas.microsoft.com/office/powerpoint/2010/main" val="20696021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nternet of Things Title 1">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a:extLst>
              <a:ext uri="{28A0092B-C50C-407E-A947-70E740481C1C}">
                <a14:useLocalDpi xmlns:a14="http://schemas.microsoft.com/office/drawing/2010/main" val="0"/>
              </a:ext>
            </a:extLst>
          </a:blip>
          <a:srcRect l="19651" t="33049" r="1434"/>
          <a:stretch/>
        </p:blipFill>
        <p:spPr>
          <a:xfrm>
            <a:off x="1" y="-42342"/>
            <a:ext cx="12443540" cy="7028931"/>
          </a:xfrm>
          <a:prstGeom prst="rect">
            <a:avLst/>
          </a:prstGeom>
        </p:spPr>
      </p:pic>
      <p:sp>
        <p:nvSpPr>
          <p:cNvPr id="30" name="Rectangle 29"/>
          <p:cNvSpPr/>
          <p:nvPr userDrawn="1"/>
        </p:nvSpPr>
        <p:spPr>
          <a:xfrm>
            <a:off x="1" y="-30048"/>
            <a:ext cx="12436475" cy="7016637"/>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4" dirty="0"/>
          </a:p>
        </p:txBody>
      </p:sp>
      <p:grpSp>
        <p:nvGrpSpPr>
          <p:cNvPr id="31" name="Group 30"/>
          <p:cNvGrpSpPr/>
          <p:nvPr userDrawn="1"/>
        </p:nvGrpSpPr>
        <p:grpSpPr>
          <a:xfrm>
            <a:off x="9870767" y="443577"/>
            <a:ext cx="2127249" cy="455095"/>
            <a:chOff x="9759951" y="481013"/>
            <a:chExt cx="2127249" cy="455612"/>
          </a:xfrm>
        </p:grpSpPr>
        <p:sp>
          <p:nvSpPr>
            <p:cNvPr id="32"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grpSp>
          <p:nvGrpSpPr>
            <p:cNvPr id="33" name="Group 32"/>
            <p:cNvGrpSpPr/>
            <p:nvPr userDrawn="1"/>
          </p:nvGrpSpPr>
          <p:grpSpPr>
            <a:xfrm>
              <a:off x="10352088" y="552450"/>
              <a:ext cx="1535112" cy="296862"/>
              <a:chOff x="10352088" y="552450"/>
              <a:chExt cx="1535112" cy="296862"/>
            </a:xfrm>
            <a:solidFill>
              <a:schemeClr val="bg1"/>
            </a:solidFill>
          </p:grpSpPr>
          <p:sp>
            <p:nvSpPr>
              <p:cNvPr id="38"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9"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0"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1"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2"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3"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4"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5"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6"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grpSp>
        <p:sp>
          <p:nvSpPr>
            <p:cNvPr id="34"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5"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6"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7"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grpSp>
      <p:sp>
        <p:nvSpPr>
          <p:cNvPr id="13" name="Rectangle 12"/>
          <p:cNvSpPr/>
          <p:nvPr userDrawn="1"/>
        </p:nvSpPr>
        <p:spPr bwMode="gray">
          <a:xfrm>
            <a:off x="6538477" y="1434580"/>
            <a:ext cx="5447176" cy="302752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538478" y="1440285"/>
            <a:ext cx="5439287" cy="2126657"/>
          </a:xfrm>
          <a:noFill/>
        </p:spPr>
        <p:txBody>
          <a:bodyPr lIns="393192" tIns="393192" rIns="146304" bIns="91440" anchor="t" anchorCtr="0"/>
          <a:lstStyle>
            <a:lvl1pPr>
              <a:defRPr sz="489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538477" y="3560340"/>
            <a:ext cx="5447176" cy="893610"/>
          </a:xfrm>
        </p:spPr>
        <p:txBody>
          <a:bodyPr lIns="393192" bIns="393192" anchor="b" anchorCtr="0"/>
          <a:lstStyle>
            <a:lvl1pPr marL="0" indent="0">
              <a:buNone/>
              <a:defRPr sz="2853">
                <a:solidFill>
                  <a:schemeClr val="bg1"/>
                </a:solidFill>
              </a:defRPr>
            </a:lvl1pPr>
          </a:lstStyle>
          <a:p>
            <a:pPr lvl="0"/>
            <a:r>
              <a:rPr lang="en-US" dirty="0"/>
              <a:t>Subtitle</a:t>
            </a:r>
          </a:p>
        </p:txBody>
      </p:sp>
    </p:spTree>
    <p:extLst>
      <p:ext uri="{BB962C8B-B14F-4D97-AF65-F5344CB8AC3E}">
        <p14:creationId xmlns:p14="http://schemas.microsoft.com/office/powerpoint/2010/main" val="394641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ternet of Things Title 2">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6418"/>
            <a:ext cx="12443540" cy="6997084"/>
          </a:xfrm>
          <a:prstGeom prst="rect">
            <a:avLst/>
          </a:prstGeom>
        </p:spPr>
      </p:pic>
      <p:sp>
        <p:nvSpPr>
          <p:cNvPr id="26" name="Rectangle 25"/>
          <p:cNvSpPr/>
          <p:nvPr userDrawn="1"/>
        </p:nvSpPr>
        <p:spPr>
          <a:xfrm>
            <a:off x="1" y="0"/>
            <a:ext cx="12436475" cy="7125673"/>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4" dirty="0"/>
          </a:p>
        </p:txBody>
      </p:sp>
      <p:grpSp>
        <p:nvGrpSpPr>
          <p:cNvPr id="30" name="Group 29"/>
          <p:cNvGrpSpPr/>
          <p:nvPr userDrawn="1"/>
        </p:nvGrpSpPr>
        <p:grpSpPr>
          <a:xfrm>
            <a:off x="9870767" y="443577"/>
            <a:ext cx="2127249" cy="455095"/>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379"/>
              <a:endParaRPr lang="en-US" sz="1798" dirty="0">
                <a:solidFill>
                  <a:srgbClr val="505050"/>
                </a:solidFill>
              </a:endParaRPr>
            </a:p>
          </p:txBody>
        </p:sp>
      </p:grpSp>
      <p:sp>
        <p:nvSpPr>
          <p:cNvPr id="23" name="Rectangle 22"/>
          <p:cNvSpPr/>
          <p:nvPr userDrawn="1"/>
        </p:nvSpPr>
        <p:spPr bwMode="gray">
          <a:xfrm>
            <a:off x="6538477" y="1434580"/>
            <a:ext cx="5447176" cy="302752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t" anchorCtr="0" forceAA="0" compatLnSpc="1">
            <a:prstTxWarp prst="textNoShape">
              <a:avLst/>
            </a:prstTxWarp>
            <a:noAutofit/>
          </a:bodyPr>
          <a:lstStyle/>
          <a:p>
            <a:pPr algn="ctr" defTabSz="931109" fontAlgn="base">
              <a:lnSpc>
                <a:spcPct val="90000"/>
              </a:lnSpc>
              <a:spcBef>
                <a:spcPct val="0"/>
              </a:spcBef>
              <a:spcAft>
                <a:spcPct val="0"/>
              </a:spcAft>
            </a:pPr>
            <a:endParaRPr lang="en-US" sz="2397" dirty="0">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538478" y="1440284"/>
            <a:ext cx="5439287" cy="2134620"/>
          </a:xfrm>
          <a:noFill/>
        </p:spPr>
        <p:txBody>
          <a:bodyPr lIns="393192" tIns="393192" rIns="146304" bIns="91440" anchor="t" anchorCtr="0"/>
          <a:lstStyle>
            <a:lvl1pPr>
              <a:defRPr sz="4890" spc="-100"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538477" y="3560340"/>
            <a:ext cx="5447176" cy="893610"/>
          </a:xfrm>
        </p:spPr>
        <p:txBody>
          <a:bodyPr lIns="393192" bIns="393192" anchor="b" anchorCtr="0"/>
          <a:lstStyle>
            <a:lvl1pPr marL="0" indent="0">
              <a:buNone/>
              <a:defRPr sz="2853">
                <a:solidFill>
                  <a:schemeClr val="bg1"/>
                </a:solidFill>
              </a:defRPr>
            </a:lvl1pPr>
          </a:lstStyle>
          <a:p>
            <a:pPr lvl="0"/>
            <a:r>
              <a:rPr lang="en-US" dirty="0"/>
              <a:t>Subtitle</a:t>
            </a:r>
          </a:p>
        </p:txBody>
      </p:sp>
    </p:spTree>
    <p:extLst>
      <p:ext uri="{BB962C8B-B14F-4D97-AF65-F5344CB8AC3E}">
        <p14:creationId xmlns:p14="http://schemas.microsoft.com/office/powerpoint/2010/main" val="198405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2947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tx2"/>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40081496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2"/>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36958527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3"/>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3167493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5028214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4"/>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21616828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5"/>
                </a:solidFill>
              </a:defRPr>
            </a:lvl1pPr>
            <a:lvl2pPr marL="465706"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6"/>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268815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tx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267555915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0048740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3"/>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3994859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4"/>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41069618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5"/>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17625846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6632" cy="921241"/>
          </a:xfrm>
        </p:spPr>
        <p:txBody>
          <a:bodyPr lIns="393192" bIns="91440"/>
          <a:lstStyle>
            <a:lvl1pPr marL="0" indent="0">
              <a:buNone/>
              <a:defRPr>
                <a:solidFill>
                  <a:schemeClr val="tx2"/>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1859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2"/>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24991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3"/>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2486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7625369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4"/>
                </a:solidFill>
              </a:defRPr>
            </a:lvl1pPr>
            <a:lvl2pPr marL="465706"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512273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5"/>
                </a:solidFill>
              </a:defRPr>
            </a:lvl1pPr>
            <a:lvl2pPr marL="465706" indent="0">
              <a:buNone/>
              <a:defRPr/>
            </a:lvl2pPr>
          </a:lstStyle>
          <a:p>
            <a:pPr lvl="0"/>
            <a:r>
              <a:rPr lang="en-US" dirty="0"/>
              <a:t>Subtitle</a:t>
            </a:r>
          </a:p>
        </p:txBody>
      </p:sp>
      <p:sp>
        <p:nvSpPr>
          <p:cNvPr id="4" name="Rectangle 3"/>
          <p:cNvSpPr/>
          <p:nvPr userDrawn="1"/>
        </p:nvSpPr>
        <p:spPr bwMode="auto">
          <a:xfrm>
            <a:off x="9601200" y="0"/>
            <a:ext cx="2835275" cy="698658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5989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1"/>
            <a:ext cx="12436475" cy="17890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p>
        </p:txBody>
      </p:sp>
      <p:sp>
        <p:nvSpPr>
          <p:cNvPr id="7" name="Rectangle 6"/>
          <p:cNvSpPr/>
          <p:nvPr userDrawn="1"/>
        </p:nvSpPr>
        <p:spPr bwMode="auto">
          <a:xfrm>
            <a:off x="0" y="3642471"/>
            <a:ext cx="12436475" cy="3344118"/>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ctr"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121"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8" name="Rectangle 7"/>
          <p:cNvSpPr/>
          <p:nvPr userDrawn="1"/>
        </p:nvSpPr>
        <p:spPr bwMode="auto">
          <a:xfrm>
            <a:off x="1840326" y="1830544"/>
            <a:ext cx="10596149" cy="1770460"/>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ctr"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r>
              <a:rPr kumimoji="0" lang="en-US" sz="244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9" name="Rectangle 8"/>
          <p:cNvSpPr/>
          <p:nvPr userDrawn="1"/>
        </p:nvSpPr>
        <p:spPr bwMode="auto">
          <a:xfrm>
            <a:off x="1" y="1830543"/>
            <a:ext cx="1797050" cy="1770459"/>
          </a:xfrm>
          <a:prstGeom prst="rect">
            <a:avLst/>
          </a:prstGeom>
          <a:solidFill>
            <a:schemeClr val="accent5">
              <a:lumMod val="40000"/>
              <a:lumOff val="60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ctr" anchorCtr="0" compatLnSpc="1">
            <a:prstTxWarp prst="textNoShape">
              <a:avLst/>
            </a:prstTxWarp>
          </a:bodyP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285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Isosceles Triangle 9"/>
          <p:cNvSpPr/>
          <p:nvPr userDrawn="1"/>
        </p:nvSpPr>
        <p:spPr bwMode="auto">
          <a:xfrm rot="5400000">
            <a:off x="-645909" y="2496970"/>
            <a:ext cx="1726565" cy="437100"/>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3141" tIns="46570" rIns="93141" bIns="46570" numCol="1" rtlCol="0" anchor="t" anchorCtr="0" compatLnSpc="1">
            <a:prstTxWarp prst="textNoShape">
              <a:avLst/>
            </a:prstTxWarp>
          </a:bodyP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2445" b="0" i="0" u="none" strike="noStrike" kern="1200" cap="none" spc="0" normalizeH="0" baseline="0" noProof="0" dirty="0">
              <a:ln>
                <a:noFill/>
              </a:ln>
              <a:solidFill>
                <a:srgbClr val="5B6770"/>
              </a:solidFill>
              <a:effectLst/>
              <a:uLnTx/>
              <a:uFillTx/>
              <a:latin typeface="Segoe UI"/>
              <a:ea typeface="+mn-ea"/>
              <a:cs typeface="+mn-cs"/>
            </a:endParaRPr>
          </a:p>
        </p:txBody>
      </p:sp>
      <p:sp>
        <p:nvSpPr>
          <p:cNvPr id="15" name="Rectangle 14"/>
          <p:cNvSpPr/>
          <p:nvPr userDrawn="1"/>
        </p:nvSpPr>
        <p:spPr bwMode="auto">
          <a:xfrm>
            <a:off x="7741814" y="4061555"/>
            <a:ext cx="3727218" cy="2186985"/>
          </a:xfrm>
          <a:prstGeom prst="rect">
            <a:avLst/>
          </a:prstGeom>
          <a:no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186283" tIns="93141" rIns="186283" bIns="93141" numCol="1" rtlCol="0" anchor="ctr" anchorCtr="0" compatLnSpc="1">
            <a:prstTxWarp prst="textNoShape">
              <a:avLst/>
            </a:prstTxWarp>
          </a:bodyPr>
          <a:lstStyle/>
          <a:p>
            <a:pPr defTabSz="698604">
              <a:lnSpc>
                <a:spcPct val="90000"/>
              </a:lnSpc>
            </a:pPr>
            <a:endParaRPr lang="en-US" sz="1834" dirty="0">
              <a:solidFill>
                <a:srgbClr val="505050"/>
              </a:solidFill>
              <a:latin typeface="Segoe UI"/>
              <a:cs typeface="Segoe UI Semibold" panose="020B0702040204020203" pitchFamily="34" charset="0"/>
            </a:endParaRPr>
          </a:p>
        </p:txBody>
      </p:sp>
      <p:grpSp>
        <p:nvGrpSpPr>
          <p:cNvPr id="217" name="Group 216"/>
          <p:cNvGrpSpPr/>
          <p:nvPr userDrawn="1"/>
        </p:nvGrpSpPr>
        <p:grpSpPr>
          <a:xfrm>
            <a:off x="9314879" y="3703374"/>
            <a:ext cx="584285" cy="583622"/>
            <a:chOff x="9526116" y="3593375"/>
            <a:chExt cx="572880" cy="572880"/>
          </a:xfrm>
        </p:grpSpPr>
        <p:sp>
          <p:nvSpPr>
            <p:cNvPr id="218" name="Oval 217"/>
            <p:cNvSpPr/>
            <p:nvPr/>
          </p:nvSpPr>
          <p:spPr bwMode="auto">
            <a:xfrm>
              <a:off x="9526116" y="3593375"/>
              <a:ext cx="572880" cy="572880"/>
            </a:xfrm>
            <a:prstGeom prst="ellipse">
              <a:avLst/>
            </a:prstGeom>
            <a:solidFill>
              <a:schemeClr val="bg1"/>
            </a:solid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69935" tIns="34968" rIns="69935" bIns="34968" numCol="1" rtlCol="0" anchor="ctr" anchorCtr="0" compatLnSpc="1">
              <a:prstTxWarp prst="textNoShape">
                <a:avLst/>
              </a:prstTxWarp>
            </a:bodyPr>
            <a:lstStyle/>
            <a:p>
              <a:pPr defTabSz="698604">
                <a:defRPr/>
              </a:pPr>
              <a:endParaRPr lang="en-IN" sz="1834" dirty="0">
                <a:solidFill>
                  <a:srgbClr val="FFFFFF">
                    <a:lumMod val="50000"/>
                  </a:srgbClr>
                </a:solidFill>
                <a:latin typeface="Segoe UI"/>
              </a:endParaRPr>
            </a:p>
          </p:txBody>
        </p:sp>
        <p:grpSp>
          <p:nvGrpSpPr>
            <p:cNvPr id="219" name="Group 218"/>
            <p:cNvGrpSpPr/>
            <p:nvPr/>
          </p:nvGrpSpPr>
          <p:grpSpPr>
            <a:xfrm>
              <a:off x="9665949" y="3694070"/>
              <a:ext cx="293216" cy="391951"/>
              <a:chOff x="3975884" y="1124470"/>
              <a:chExt cx="102337" cy="136797"/>
            </a:xfrm>
            <a:solidFill>
              <a:srgbClr val="FFC000"/>
            </a:solidFill>
          </p:grpSpPr>
          <p:sp>
            <p:nvSpPr>
              <p:cNvPr id="220" name="Freeform 119"/>
              <p:cNvSpPr>
                <a:spLocks/>
              </p:cNvSpPr>
              <p:nvPr/>
            </p:nvSpPr>
            <p:spPr bwMode="auto">
              <a:xfrm>
                <a:off x="4010344" y="1244037"/>
                <a:ext cx="33938" cy="17230"/>
              </a:xfrm>
              <a:custGeom>
                <a:avLst/>
                <a:gdLst>
                  <a:gd name="T0" fmla="*/ 97 w 196"/>
                  <a:gd name="T1" fmla="*/ 99 h 99"/>
                  <a:gd name="T2" fmla="*/ 97 w 196"/>
                  <a:gd name="T3" fmla="*/ 99 h 99"/>
                  <a:gd name="T4" fmla="*/ 107 w 196"/>
                  <a:gd name="T5" fmla="*/ 97 h 99"/>
                  <a:gd name="T6" fmla="*/ 118 w 196"/>
                  <a:gd name="T7" fmla="*/ 96 h 99"/>
                  <a:gd name="T8" fmla="*/ 127 w 196"/>
                  <a:gd name="T9" fmla="*/ 94 h 99"/>
                  <a:gd name="T10" fmla="*/ 135 w 196"/>
                  <a:gd name="T11" fmla="*/ 90 h 99"/>
                  <a:gd name="T12" fmla="*/ 144 w 196"/>
                  <a:gd name="T13" fmla="*/ 85 h 99"/>
                  <a:gd name="T14" fmla="*/ 153 w 196"/>
                  <a:gd name="T15" fmla="*/ 81 h 99"/>
                  <a:gd name="T16" fmla="*/ 160 w 196"/>
                  <a:gd name="T17" fmla="*/ 75 h 99"/>
                  <a:gd name="T18" fmla="*/ 166 w 196"/>
                  <a:gd name="T19" fmla="*/ 69 h 99"/>
                  <a:gd name="T20" fmla="*/ 174 w 196"/>
                  <a:gd name="T21" fmla="*/ 62 h 99"/>
                  <a:gd name="T22" fmla="*/ 179 w 196"/>
                  <a:gd name="T23" fmla="*/ 55 h 99"/>
                  <a:gd name="T24" fmla="*/ 184 w 196"/>
                  <a:gd name="T25" fmla="*/ 47 h 99"/>
                  <a:gd name="T26" fmla="*/ 188 w 196"/>
                  <a:gd name="T27" fmla="*/ 38 h 99"/>
                  <a:gd name="T28" fmla="*/ 191 w 196"/>
                  <a:gd name="T29" fmla="*/ 30 h 99"/>
                  <a:gd name="T30" fmla="*/ 194 w 196"/>
                  <a:gd name="T31" fmla="*/ 19 h 99"/>
                  <a:gd name="T32" fmla="*/ 196 w 196"/>
                  <a:gd name="T33" fmla="*/ 10 h 99"/>
                  <a:gd name="T34" fmla="*/ 196 w 196"/>
                  <a:gd name="T35" fmla="*/ 0 h 99"/>
                  <a:gd name="T36" fmla="*/ 0 w 196"/>
                  <a:gd name="T37" fmla="*/ 0 h 99"/>
                  <a:gd name="T38" fmla="*/ 0 w 196"/>
                  <a:gd name="T39" fmla="*/ 0 h 99"/>
                  <a:gd name="T40" fmla="*/ 0 w 196"/>
                  <a:gd name="T41" fmla="*/ 10 h 99"/>
                  <a:gd name="T42" fmla="*/ 2 w 196"/>
                  <a:gd name="T43" fmla="*/ 19 h 99"/>
                  <a:gd name="T44" fmla="*/ 4 w 196"/>
                  <a:gd name="T45" fmla="*/ 30 h 99"/>
                  <a:gd name="T46" fmla="*/ 7 w 196"/>
                  <a:gd name="T47" fmla="*/ 38 h 99"/>
                  <a:gd name="T48" fmla="*/ 12 w 196"/>
                  <a:gd name="T49" fmla="*/ 47 h 99"/>
                  <a:gd name="T50" fmla="*/ 16 w 196"/>
                  <a:gd name="T51" fmla="*/ 55 h 99"/>
                  <a:gd name="T52" fmla="*/ 22 w 196"/>
                  <a:gd name="T53" fmla="*/ 62 h 99"/>
                  <a:gd name="T54" fmla="*/ 28 w 196"/>
                  <a:gd name="T55" fmla="*/ 69 h 99"/>
                  <a:gd name="T56" fmla="*/ 35 w 196"/>
                  <a:gd name="T57" fmla="*/ 75 h 99"/>
                  <a:gd name="T58" fmla="*/ 43 w 196"/>
                  <a:gd name="T59" fmla="*/ 81 h 99"/>
                  <a:gd name="T60" fmla="*/ 52 w 196"/>
                  <a:gd name="T61" fmla="*/ 85 h 99"/>
                  <a:gd name="T62" fmla="*/ 59 w 196"/>
                  <a:gd name="T63" fmla="*/ 90 h 99"/>
                  <a:gd name="T64" fmla="*/ 69 w 196"/>
                  <a:gd name="T65" fmla="*/ 94 h 99"/>
                  <a:gd name="T66" fmla="*/ 78 w 196"/>
                  <a:gd name="T67" fmla="*/ 96 h 99"/>
                  <a:gd name="T68" fmla="*/ 88 w 196"/>
                  <a:gd name="T69" fmla="*/ 97 h 99"/>
                  <a:gd name="T70" fmla="*/ 97 w 196"/>
                  <a:gd name="T71" fmla="*/ 99 h 99"/>
                  <a:gd name="T72" fmla="*/ 97 w 196"/>
                  <a:gd name="T7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99">
                    <a:moveTo>
                      <a:pt x="97" y="99"/>
                    </a:moveTo>
                    <a:lnTo>
                      <a:pt x="97" y="99"/>
                    </a:lnTo>
                    <a:lnTo>
                      <a:pt x="107" y="97"/>
                    </a:lnTo>
                    <a:lnTo>
                      <a:pt x="118" y="96"/>
                    </a:lnTo>
                    <a:lnTo>
                      <a:pt x="127" y="94"/>
                    </a:lnTo>
                    <a:lnTo>
                      <a:pt x="135" y="90"/>
                    </a:lnTo>
                    <a:lnTo>
                      <a:pt x="144" y="85"/>
                    </a:lnTo>
                    <a:lnTo>
                      <a:pt x="153" y="81"/>
                    </a:lnTo>
                    <a:lnTo>
                      <a:pt x="160" y="75"/>
                    </a:lnTo>
                    <a:lnTo>
                      <a:pt x="166" y="69"/>
                    </a:lnTo>
                    <a:lnTo>
                      <a:pt x="174" y="62"/>
                    </a:lnTo>
                    <a:lnTo>
                      <a:pt x="179" y="55"/>
                    </a:lnTo>
                    <a:lnTo>
                      <a:pt x="184" y="47"/>
                    </a:lnTo>
                    <a:lnTo>
                      <a:pt x="188" y="38"/>
                    </a:lnTo>
                    <a:lnTo>
                      <a:pt x="191" y="30"/>
                    </a:lnTo>
                    <a:lnTo>
                      <a:pt x="194" y="19"/>
                    </a:lnTo>
                    <a:lnTo>
                      <a:pt x="196" y="10"/>
                    </a:lnTo>
                    <a:lnTo>
                      <a:pt x="196" y="0"/>
                    </a:lnTo>
                    <a:lnTo>
                      <a:pt x="0" y="0"/>
                    </a:lnTo>
                    <a:lnTo>
                      <a:pt x="0" y="0"/>
                    </a:lnTo>
                    <a:lnTo>
                      <a:pt x="0" y="10"/>
                    </a:lnTo>
                    <a:lnTo>
                      <a:pt x="2" y="19"/>
                    </a:lnTo>
                    <a:lnTo>
                      <a:pt x="4" y="30"/>
                    </a:lnTo>
                    <a:lnTo>
                      <a:pt x="7" y="38"/>
                    </a:lnTo>
                    <a:lnTo>
                      <a:pt x="12" y="47"/>
                    </a:lnTo>
                    <a:lnTo>
                      <a:pt x="16" y="55"/>
                    </a:lnTo>
                    <a:lnTo>
                      <a:pt x="22" y="62"/>
                    </a:lnTo>
                    <a:lnTo>
                      <a:pt x="28" y="69"/>
                    </a:lnTo>
                    <a:lnTo>
                      <a:pt x="35" y="75"/>
                    </a:lnTo>
                    <a:lnTo>
                      <a:pt x="43" y="81"/>
                    </a:lnTo>
                    <a:lnTo>
                      <a:pt x="52" y="85"/>
                    </a:lnTo>
                    <a:lnTo>
                      <a:pt x="59" y="90"/>
                    </a:lnTo>
                    <a:lnTo>
                      <a:pt x="69" y="94"/>
                    </a:lnTo>
                    <a:lnTo>
                      <a:pt x="78" y="96"/>
                    </a:lnTo>
                    <a:lnTo>
                      <a:pt x="88" y="97"/>
                    </a:lnTo>
                    <a:lnTo>
                      <a:pt x="97" y="99"/>
                    </a:lnTo>
                    <a:lnTo>
                      <a:pt x="97"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defTabSz="698604">
                  <a:defRPr/>
                </a:pPr>
                <a:endParaRPr lang="en-US" sz="4483" dirty="0">
                  <a:solidFill>
                    <a:srgbClr val="FFFFFF">
                      <a:lumMod val="50000"/>
                    </a:srgbClr>
                  </a:solidFill>
                  <a:latin typeface="Segoe UI"/>
                </a:endParaRPr>
              </a:p>
            </p:txBody>
          </p:sp>
          <p:sp>
            <p:nvSpPr>
              <p:cNvPr id="221" name="Freeform 120"/>
              <p:cNvSpPr>
                <a:spLocks/>
              </p:cNvSpPr>
              <p:nvPr/>
            </p:nvSpPr>
            <p:spPr bwMode="auto">
              <a:xfrm>
                <a:off x="3975884" y="1124470"/>
                <a:ext cx="102337" cy="111213"/>
              </a:xfrm>
              <a:custGeom>
                <a:avLst/>
                <a:gdLst>
                  <a:gd name="T0" fmla="*/ 294 w 588"/>
                  <a:gd name="T1" fmla="*/ 0 h 639"/>
                  <a:gd name="T2" fmla="*/ 235 w 588"/>
                  <a:gd name="T3" fmla="*/ 6 h 639"/>
                  <a:gd name="T4" fmla="*/ 179 w 588"/>
                  <a:gd name="T5" fmla="*/ 24 h 639"/>
                  <a:gd name="T6" fmla="*/ 129 w 588"/>
                  <a:gd name="T7" fmla="*/ 50 h 639"/>
                  <a:gd name="T8" fmla="*/ 87 w 588"/>
                  <a:gd name="T9" fmla="*/ 87 h 639"/>
                  <a:gd name="T10" fmla="*/ 50 w 588"/>
                  <a:gd name="T11" fmla="*/ 130 h 639"/>
                  <a:gd name="T12" fmla="*/ 23 w 588"/>
                  <a:gd name="T13" fmla="*/ 180 h 639"/>
                  <a:gd name="T14" fmla="*/ 6 w 588"/>
                  <a:gd name="T15" fmla="*/ 236 h 639"/>
                  <a:gd name="T16" fmla="*/ 0 w 588"/>
                  <a:gd name="T17" fmla="*/ 294 h 639"/>
                  <a:gd name="T18" fmla="*/ 1 w 588"/>
                  <a:gd name="T19" fmla="*/ 317 h 639"/>
                  <a:gd name="T20" fmla="*/ 7 w 588"/>
                  <a:gd name="T21" fmla="*/ 358 h 639"/>
                  <a:gd name="T22" fmla="*/ 19 w 588"/>
                  <a:gd name="T23" fmla="*/ 397 h 639"/>
                  <a:gd name="T24" fmla="*/ 35 w 588"/>
                  <a:gd name="T25" fmla="*/ 434 h 639"/>
                  <a:gd name="T26" fmla="*/ 57 w 588"/>
                  <a:gd name="T27" fmla="*/ 468 h 639"/>
                  <a:gd name="T28" fmla="*/ 84 w 588"/>
                  <a:gd name="T29" fmla="*/ 499 h 639"/>
                  <a:gd name="T30" fmla="*/ 113 w 588"/>
                  <a:gd name="T31" fmla="*/ 527 h 639"/>
                  <a:gd name="T32" fmla="*/ 147 w 588"/>
                  <a:gd name="T33" fmla="*/ 549 h 639"/>
                  <a:gd name="T34" fmla="*/ 197 w 588"/>
                  <a:gd name="T35" fmla="*/ 639 h 639"/>
                  <a:gd name="T36" fmla="*/ 425 w 588"/>
                  <a:gd name="T37" fmla="*/ 558 h 639"/>
                  <a:gd name="T38" fmla="*/ 443 w 588"/>
                  <a:gd name="T39" fmla="*/ 549 h 639"/>
                  <a:gd name="T40" fmla="*/ 475 w 588"/>
                  <a:gd name="T41" fmla="*/ 527 h 639"/>
                  <a:gd name="T42" fmla="*/ 506 w 588"/>
                  <a:gd name="T43" fmla="*/ 499 h 639"/>
                  <a:gd name="T44" fmla="*/ 532 w 588"/>
                  <a:gd name="T45" fmla="*/ 468 h 639"/>
                  <a:gd name="T46" fmla="*/ 553 w 588"/>
                  <a:gd name="T47" fmla="*/ 434 h 639"/>
                  <a:gd name="T48" fmla="*/ 571 w 588"/>
                  <a:gd name="T49" fmla="*/ 397 h 639"/>
                  <a:gd name="T50" fmla="*/ 582 w 588"/>
                  <a:gd name="T51" fmla="*/ 358 h 639"/>
                  <a:gd name="T52" fmla="*/ 588 w 588"/>
                  <a:gd name="T53" fmla="*/ 317 h 639"/>
                  <a:gd name="T54" fmla="*/ 588 w 588"/>
                  <a:gd name="T55" fmla="*/ 294 h 639"/>
                  <a:gd name="T56" fmla="*/ 582 w 588"/>
                  <a:gd name="T57" fmla="*/ 236 h 639"/>
                  <a:gd name="T58" fmla="*/ 566 w 588"/>
                  <a:gd name="T59" fmla="*/ 180 h 639"/>
                  <a:gd name="T60" fmla="*/ 538 w 588"/>
                  <a:gd name="T61" fmla="*/ 130 h 639"/>
                  <a:gd name="T62" fmla="*/ 503 w 588"/>
                  <a:gd name="T63" fmla="*/ 87 h 639"/>
                  <a:gd name="T64" fmla="*/ 459 w 588"/>
                  <a:gd name="T65" fmla="*/ 50 h 639"/>
                  <a:gd name="T66" fmla="*/ 409 w 588"/>
                  <a:gd name="T67" fmla="*/ 24 h 639"/>
                  <a:gd name="T68" fmla="*/ 354 w 588"/>
                  <a:gd name="T69" fmla="*/ 6 h 639"/>
                  <a:gd name="T70" fmla="*/ 294 w 588"/>
                  <a:gd name="T7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8" h="639">
                    <a:moveTo>
                      <a:pt x="294" y="0"/>
                    </a:moveTo>
                    <a:lnTo>
                      <a:pt x="294" y="0"/>
                    </a:lnTo>
                    <a:lnTo>
                      <a:pt x="265" y="2"/>
                    </a:lnTo>
                    <a:lnTo>
                      <a:pt x="235" y="6"/>
                    </a:lnTo>
                    <a:lnTo>
                      <a:pt x="207" y="14"/>
                    </a:lnTo>
                    <a:lnTo>
                      <a:pt x="179" y="24"/>
                    </a:lnTo>
                    <a:lnTo>
                      <a:pt x="154" y="36"/>
                    </a:lnTo>
                    <a:lnTo>
                      <a:pt x="129" y="50"/>
                    </a:lnTo>
                    <a:lnTo>
                      <a:pt x="107" y="68"/>
                    </a:lnTo>
                    <a:lnTo>
                      <a:pt x="87" y="87"/>
                    </a:lnTo>
                    <a:lnTo>
                      <a:pt x="68" y="108"/>
                    </a:lnTo>
                    <a:lnTo>
                      <a:pt x="50" y="130"/>
                    </a:lnTo>
                    <a:lnTo>
                      <a:pt x="35" y="155"/>
                    </a:lnTo>
                    <a:lnTo>
                      <a:pt x="23" y="180"/>
                    </a:lnTo>
                    <a:lnTo>
                      <a:pt x="13" y="208"/>
                    </a:lnTo>
                    <a:lnTo>
                      <a:pt x="6" y="236"/>
                    </a:lnTo>
                    <a:lnTo>
                      <a:pt x="1" y="265"/>
                    </a:lnTo>
                    <a:lnTo>
                      <a:pt x="0" y="294"/>
                    </a:lnTo>
                    <a:lnTo>
                      <a:pt x="0" y="294"/>
                    </a:lnTo>
                    <a:lnTo>
                      <a:pt x="1" y="317"/>
                    </a:lnTo>
                    <a:lnTo>
                      <a:pt x="3" y="337"/>
                    </a:lnTo>
                    <a:lnTo>
                      <a:pt x="7" y="358"/>
                    </a:lnTo>
                    <a:lnTo>
                      <a:pt x="12" y="378"/>
                    </a:lnTo>
                    <a:lnTo>
                      <a:pt x="19" y="397"/>
                    </a:lnTo>
                    <a:lnTo>
                      <a:pt x="26" y="417"/>
                    </a:lnTo>
                    <a:lnTo>
                      <a:pt x="35" y="434"/>
                    </a:lnTo>
                    <a:lnTo>
                      <a:pt x="46" y="452"/>
                    </a:lnTo>
                    <a:lnTo>
                      <a:pt x="57" y="468"/>
                    </a:lnTo>
                    <a:lnTo>
                      <a:pt x="71" y="484"/>
                    </a:lnTo>
                    <a:lnTo>
                      <a:pt x="84" y="499"/>
                    </a:lnTo>
                    <a:lnTo>
                      <a:pt x="99" y="514"/>
                    </a:lnTo>
                    <a:lnTo>
                      <a:pt x="113" y="527"/>
                    </a:lnTo>
                    <a:lnTo>
                      <a:pt x="129" y="539"/>
                    </a:lnTo>
                    <a:lnTo>
                      <a:pt x="147" y="549"/>
                    </a:lnTo>
                    <a:lnTo>
                      <a:pt x="165" y="558"/>
                    </a:lnTo>
                    <a:lnTo>
                      <a:pt x="197" y="639"/>
                    </a:lnTo>
                    <a:lnTo>
                      <a:pt x="393" y="639"/>
                    </a:lnTo>
                    <a:lnTo>
                      <a:pt x="425" y="558"/>
                    </a:lnTo>
                    <a:lnTo>
                      <a:pt x="425" y="558"/>
                    </a:lnTo>
                    <a:lnTo>
                      <a:pt x="443" y="549"/>
                    </a:lnTo>
                    <a:lnTo>
                      <a:pt x="459" y="539"/>
                    </a:lnTo>
                    <a:lnTo>
                      <a:pt x="475" y="527"/>
                    </a:lnTo>
                    <a:lnTo>
                      <a:pt x="491" y="514"/>
                    </a:lnTo>
                    <a:lnTo>
                      <a:pt x="506" y="499"/>
                    </a:lnTo>
                    <a:lnTo>
                      <a:pt x="519" y="484"/>
                    </a:lnTo>
                    <a:lnTo>
                      <a:pt x="532" y="468"/>
                    </a:lnTo>
                    <a:lnTo>
                      <a:pt x="543" y="452"/>
                    </a:lnTo>
                    <a:lnTo>
                      <a:pt x="553" y="434"/>
                    </a:lnTo>
                    <a:lnTo>
                      <a:pt x="562" y="417"/>
                    </a:lnTo>
                    <a:lnTo>
                      <a:pt x="571" y="397"/>
                    </a:lnTo>
                    <a:lnTo>
                      <a:pt x="577" y="378"/>
                    </a:lnTo>
                    <a:lnTo>
                      <a:pt x="582" y="358"/>
                    </a:lnTo>
                    <a:lnTo>
                      <a:pt x="585" y="337"/>
                    </a:lnTo>
                    <a:lnTo>
                      <a:pt x="588" y="317"/>
                    </a:lnTo>
                    <a:lnTo>
                      <a:pt x="588" y="294"/>
                    </a:lnTo>
                    <a:lnTo>
                      <a:pt x="588" y="294"/>
                    </a:lnTo>
                    <a:lnTo>
                      <a:pt x="587" y="265"/>
                    </a:lnTo>
                    <a:lnTo>
                      <a:pt x="582" y="236"/>
                    </a:lnTo>
                    <a:lnTo>
                      <a:pt x="575" y="208"/>
                    </a:lnTo>
                    <a:lnTo>
                      <a:pt x="566" y="180"/>
                    </a:lnTo>
                    <a:lnTo>
                      <a:pt x="553" y="155"/>
                    </a:lnTo>
                    <a:lnTo>
                      <a:pt x="538" y="130"/>
                    </a:lnTo>
                    <a:lnTo>
                      <a:pt x="522" y="108"/>
                    </a:lnTo>
                    <a:lnTo>
                      <a:pt x="503" y="87"/>
                    </a:lnTo>
                    <a:lnTo>
                      <a:pt x="482" y="68"/>
                    </a:lnTo>
                    <a:lnTo>
                      <a:pt x="459" y="50"/>
                    </a:lnTo>
                    <a:lnTo>
                      <a:pt x="435" y="36"/>
                    </a:lnTo>
                    <a:lnTo>
                      <a:pt x="409" y="24"/>
                    </a:lnTo>
                    <a:lnTo>
                      <a:pt x="382" y="14"/>
                    </a:lnTo>
                    <a:lnTo>
                      <a:pt x="354" y="6"/>
                    </a:lnTo>
                    <a:lnTo>
                      <a:pt x="325" y="2"/>
                    </a:lnTo>
                    <a:lnTo>
                      <a:pt x="294" y="0"/>
                    </a:lnTo>
                    <a:lnTo>
                      <a:pt x="2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defTabSz="698604">
                  <a:defRPr/>
                </a:pPr>
                <a:endParaRPr lang="en-US" sz="4483" dirty="0">
                  <a:solidFill>
                    <a:srgbClr val="FFFFFF">
                      <a:lumMod val="50000"/>
                    </a:srgbClr>
                  </a:solidFill>
                  <a:latin typeface="Segoe UI"/>
                </a:endParaRPr>
              </a:p>
            </p:txBody>
          </p:sp>
        </p:grpSp>
      </p:grpSp>
    </p:spTree>
    <p:extLst>
      <p:ext uri="{BB962C8B-B14F-4D97-AF65-F5344CB8AC3E}">
        <p14:creationId xmlns:p14="http://schemas.microsoft.com/office/powerpoint/2010/main" val="16721460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6632" cy="921241"/>
          </a:xfrm>
        </p:spPr>
        <p:txBody>
          <a:bodyPr lIns="393192" bIns="91440"/>
          <a:lstStyle>
            <a:lvl1pPr marL="0" indent="0">
              <a:buNone/>
              <a:defRPr>
                <a:solidFill>
                  <a:schemeClr val="tx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57048045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2"/>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2287919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3"/>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3974357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4"/>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41179976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66321"/>
            <a:ext cx="7667087" cy="921241"/>
          </a:xfrm>
        </p:spPr>
        <p:txBody>
          <a:bodyPr lIns="393192" bIns="91440"/>
          <a:lstStyle>
            <a:lvl1pPr marL="0" indent="0">
              <a:buNone/>
              <a:defRPr>
                <a:solidFill>
                  <a:schemeClr val="accent5"/>
                </a:solidFill>
              </a:defRPr>
            </a:lvl1pPr>
            <a:lvl2pPr marL="465706" indent="0">
              <a:buNone/>
              <a:defRPr/>
            </a:lvl2pPr>
          </a:lstStyle>
          <a:p>
            <a:pPr lvl="0"/>
            <a:r>
              <a:rPr lang="en-US" dirty="0"/>
              <a:t>Subtitle</a:t>
            </a:r>
          </a:p>
        </p:txBody>
      </p:sp>
    </p:spTree>
    <p:extLst>
      <p:ext uri="{BB962C8B-B14F-4D97-AF65-F5344CB8AC3E}">
        <p14:creationId xmlns:p14="http://schemas.microsoft.com/office/powerpoint/2010/main" val="382746909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3"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dirty="0"/>
          </a:p>
        </p:txBody>
      </p:sp>
    </p:spTree>
    <p:extLst>
      <p:ext uri="{BB962C8B-B14F-4D97-AF65-F5344CB8AC3E}">
        <p14:creationId xmlns:p14="http://schemas.microsoft.com/office/powerpoint/2010/main" val="30445684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283" tIns="149027" rIns="186283" bIns="149027" numCol="1" spcCol="0" rtlCol="0" fromWordArt="0" anchor="t" anchorCtr="0" forceAA="0" compatLnSpc="1">
            <a:prstTxWarp prst="textNoShape">
              <a:avLst/>
            </a:prstTxWarp>
            <a:noAutofit/>
          </a:bodyPr>
          <a:lstStyle/>
          <a:p>
            <a:pPr algn="ctr" defTabSz="949820" fontAlgn="base">
              <a:lnSpc>
                <a:spcPct val="90000"/>
              </a:lnSpc>
              <a:spcBef>
                <a:spcPct val="0"/>
              </a:spcBef>
              <a:spcAft>
                <a:spcPct val="0"/>
              </a:spcAft>
            </a:pPr>
            <a:endParaRPr lang="en-US" sz="244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2"/>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2" y="2578953"/>
            <a:ext cx="4183177" cy="977856"/>
          </a:xfrm>
        </p:spPr>
        <p:txBody>
          <a:bodyPr lIns="393192" rIns="393192" bIns="91440"/>
          <a:lstStyle>
            <a:lvl1pPr marL="0" indent="0">
              <a:buNone/>
              <a:defRPr>
                <a:solidFill>
                  <a:schemeClr val="bg1"/>
                </a:solidFill>
              </a:defRPr>
            </a:lvl1pPr>
            <a:lvl2pPr marL="465706" indent="0">
              <a:buNone/>
              <a:defRPr/>
            </a:lvl2pPr>
          </a:lstStyle>
          <a:p>
            <a:pPr lvl="0"/>
            <a:r>
              <a:rPr lang="en-US" dirty="0"/>
              <a:t>Subtitle</a:t>
            </a:r>
          </a:p>
        </p:txBody>
      </p:sp>
      <p:sp>
        <p:nvSpPr>
          <p:cNvPr id="9" name="Text Placeholder 2"/>
          <p:cNvSpPr>
            <a:spLocks noGrp="1"/>
          </p:cNvSpPr>
          <p:nvPr>
            <p:ph type="body" sz="quarter" idx="12" hasCustomPrompt="1"/>
          </p:nvPr>
        </p:nvSpPr>
        <p:spPr>
          <a:xfrm>
            <a:off x="2"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dirty="0"/>
          </a:p>
        </p:txBody>
      </p:sp>
    </p:spTree>
    <p:extLst>
      <p:ext uri="{BB962C8B-B14F-4D97-AF65-F5344CB8AC3E}">
        <p14:creationId xmlns:p14="http://schemas.microsoft.com/office/powerpoint/2010/main" val="278601738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slideLayout" Target="../slideLayouts/slideLayout259.xml"/><Relationship Id="rId18" Type="http://schemas.openxmlformats.org/officeDocument/2006/relationships/slideLayout" Target="../slideLayouts/slideLayout264.xml"/><Relationship Id="rId3" Type="http://schemas.openxmlformats.org/officeDocument/2006/relationships/slideLayout" Target="../slideLayouts/slideLayout249.xml"/><Relationship Id="rId21" Type="http://schemas.openxmlformats.org/officeDocument/2006/relationships/slideLayout" Target="../slideLayouts/slideLayout267.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17" Type="http://schemas.openxmlformats.org/officeDocument/2006/relationships/slideLayout" Target="../slideLayouts/slideLayout263.xml"/><Relationship Id="rId25" Type="http://schemas.openxmlformats.org/officeDocument/2006/relationships/theme" Target="../theme/theme10.xml"/><Relationship Id="rId2" Type="http://schemas.openxmlformats.org/officeDocument/2006/relationships/slideLayout" Target="../slideLayouts/slideLayout248.xml"/><Relationship Id="rId16" Type="http://schemas.openxmlformats.org/officeDocument/2006/relationships/slideLayout" Target="../slideLayouts/slideLayout262.xml"/><Relationship Id="rId20" Type="http://schemas.openxmlformats.org/officeDocument/2006/relationships/slideLayout" Target="../slideLayouts/slideLayout266.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24" Type="http://schemas.openxmlformats.org/officeDocument/2006/relationships/slideLayout" Target="../slideLayouts/slideLayout270.xml"/><Relationship Id="rId5" Type="http://schemas.openxmlformats.org/officeDocument/2006/relationships/slideLayout" Target="../slideLayouts/slideLayout251.xml"/><Relationship Id="rId15" Type="http://schemas.openxmlformats.org/officeDocument/2006/relationships/slideLayout" Target="../slideLayouts/slideLayout261.xml"/><Relationship Id="rId23" Type="http://schemas.openxmlformats.org/officeDocument/2006/relationships/slideLayout" Target="../slideLayouts/slideLayout269.xml"/><Relationship Id="rId10" Type="http://schemas.openxmlformats.org/officeDocument/2006/relationships/slideLayout" Target="../slideLayouts/slideLayout256.xml"/><Relationship Id="rId19" Type="http://schemas.openxmlformats.org/officeDocument/2006/relationships/slideLayout" Target="../slideLayouts/slideLayout265.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slideLayout" Target="../slideLayouts/slideLayout260.xml"/><Relationship Id="rId22" Type="http://schemas.openxmlformats.org/officeDocument/2006/relationships/slideLayout" Target="../slideLayouts/slideLayout26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3" Type="http://schemas.openxmlformats.org/officeDocument/2006/relationships/slideLayout" Target="../slideLayouts/slideLayout273.xml"/><Relationship Id="rId21" Type="http://schemas.openxmlformats.org/officeDocument/2006/relationships/slideLayout" Target="../slideLayouts/slideLayout291.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5" Type="http://schemas.openxmlformats.org/officeDocument/2006/relationships/theme" Target="../theme/theme11.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0" Type="http://schemas.openxmlformats.org/officeDocument/2006/relationships/slideLayout" Target="../slideLayouts/slideLayout290.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24" Type="http://schemas.openxmlformats.org/officeDocument/2006/relationships/slideLayout" Target="../slideLayouts/slideLayout294.xml"/><Relationship Id="rId5" Type="http://schemas.openxmlformats.org/officeDocument/2006/relationships/slideLayout" Target="../slideLayouts/slideLayout275.xml"/><Relationship Id="rId15" Type="http://schemas.openxmlformats.org/officeDocument/2006/relationships/slideLayout" Target="../slideLayouts/slideLayout285.xml"/><Relationship Id="rId23" Type="http://schemas.openxmlformats.org/officeDocument/2006/relationships/slideLayout" Target="../slideLayouts/slideLayout293.xml"/><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slideLayout" Target="../slideLayouts/slideLayout292.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26" Type="http://schemas.openxmlformats.org/officeDocument/2006/relationships/slideLayout" Target="../slideLayouts/slideLayout320.xml"/><Relationship Id="rId3" Type="http://schemas.openxmlformats.org/officeDocument/2006/relationships/slideLayout" Target="../slideLayouts/slideLayout297.xml"/><Relationship Id="rId21" Type="http://schemas.openxmlformats.org/officeDocument/2006/relationships/slideLayout" Target="../slideLayouts/slideLayout315.xml"/><Relationship Id="rId34" Type="http://schemas.openxmlformats.org/officeDocument/2006/relationships/oleObject" Target="../embeddings/oleObject2.bin"/><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5" Type="http://schemas.openxmlformats.org/officeDocument/2006/relationships/slideLayout" Target="../slideLayouts/slideLayout319.xml"/><Relationship Id="rId33" Type="http://schemas.openxmlformats.org/officeDocument/2006/relationships/tags" Target="../tags/tag3.xml"/><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slideLayout" Target="../slideLayouts/slideLayout314.xml"/><Relationship Id="rId29" Type="http://schemas.openxmlformats.org/officeDocument/2006/relationships/slideLayout" Target="../slideLayouts/slideLayout323.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24" Type="http://schemas.openxmlformats.org/officeDocument/2006/relationships/slideLayout" Target="../slideLayouts/slideLayout318.xml"/><Relationship Id="rId32" Type="http://schemas.openxmlformats.org/officeDocument/2006/relationships/vmlDrawing" Target="../drawings/vmlDrawing3.v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23" Type="http://schemas.openxmlformats.org/officeDocument/2006/relationships/slideLayout" Target="../slideLayouts/slideLayout317.xml"/><Relationship Id="rId28" Type="http://schemas.openxmlformats.org/officeDocument/2006/relationships/slideLayout" Target="../slideLayouts/slideLayout322.xml"/><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31" Type="http://schemas.openxmlformats.org/officeDocument/2006/relationships/theme" Target="../theme/theme12.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 Id="rId22" Type="http://schemas.openxmlformats.org/officeDocument/2006/relationships/slideLayout" Target="../slideLayouts/slideLayout316.xml"/><Relationship Id="rId27" Type="http://schemas.openxmlformats.org/officeDocument/2006/relationships/slideLayout" Target="../slideLayouts/slideLayout321.xml"/><Relationship Id="rId30" Type="http://schemas.openxmlformats.org/officeDocument/2006/relationships/slideLayout" Target="../slideLayouts/slideLayout324.xml"/><Relationship Id="rId35" Type="http://schemas.openxmlformats.org/officeDocument/2006/relationships/image" Target="../media/image34.emf"/><Relationship Id="rId8" Type="http://schemas.openxmlformats.org/officeDocument/2006/relationships/slideLayout" Target="../slideLayouts/slideLayout30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1.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2.xml"/><Relationship Id="rId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theme" Target="../theme/theme3.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20" Type="http://schemas.openxmlformats.org/officeDocument/2006/relationships/slideLayout" Target="../slideLayouts/slideLayout93.xml"/><Relationship Id="rId41" Type="http://schemas.openxmlformats.org/officeDocument/2006/relationships/slideLayout" Target="../slideLayouts/slideLayout11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theme" Target="../theme/theme4.xml"/><Relationship Id="rId8" Type="http://schemas.openxmlformats.org/officeDocument/2006/relationships/slideLayout" Target="../slideLayouts/slideLayout1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image" Target="../media/image22.emf"/><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theme" Target="../theme/theme5.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theme" Target="../theme/theme6.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3" Type="http://schemas.openxmlformats.org/officeDocument/2006/relationships/slideLayout" Target="../slideLayouts/slideLayout188.xml"/><Relationship Id="rId21" Type="http://schemas.openxmlformats.org/officeDocument/2006/relationships/theme" Target="../theme/theme7.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image" Target="../media/image2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theme" Target="../theme/theme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val="0"/>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325" r:id="rId1"/>
    <p:sldLayoutId id="2147484471" r:id="rId2"/>
    <p:sldLayoutId id="2147484167" r:id="rId3"/>
    <p:sldLayoutId id="2147484466" r:id="rId4"/>
    <p:sldLayoutId id="2147484472" r:id="rId5"/>
    <p:sldLayoutId id="2147484277" r:id="rId6"/>
    <p:sldLayoutId id="2147484445" r:id="rId7"/>
    <p:sldLayoutId id="2147484447" r:id="rId8"/>
    <p:sldLayoutId id="2147484101" r:id="rId9"/>
    <p:sldLayoutId id="2147484470" r:id="rId10"/>
    <p:sldLayoutId id="2147484098" r:id="rId11"/>
    <p:sldLayoutId id="2147484450" r:id="rId12"/>
    <p:sldLayoutId id="2147484458" r:id="rId13"/>
    <p:sldLayoutId id="2147484459" r:id="rId14"/>
    <p:sldLayoutId id="2147484460" r:id="rId15"/>
    <p:sldLayoutId id="2147484100" r:id="rId16"/>
    <p:sldLayoutId id="2147484461" r:id="rId17"/>
    <p:sldLayoutId id="2147484462" r:id="rId18"/>
    <p:sldLayoutId id="2147484463" r:id="rId19"/>
    <p:sldLayoutId id="2147484464" r:id="rId20"/>
    <p:sldLayoutId id="2147484468" r:id="rId21"/>
    <p:sldLayoutId id="2147484465" r:id="rId22"/>
    <p:sldLayoutId id="2147484451" r:id="rId23"/>
    <p:sldLayoutId id="2147484456" r:id="rId24"/>
    <p:sldLayoutId id="2147484457" r:id="rId25"/>
    <p:sldLayoutId id="2147484196" r:id="rId26"/>
    <p:sldLayoutId id="2147484448" r:id="rId27"/>
    <p:sldLayoutId id="2147484446" r:id="rId28"/>
    <p:sldLayoutId id="2147484454" r:id="rId29"/>
    <p:sldLayoutId id="2147484455" r:id="rId30"/>
    <p:sldLayoutId id="2147484129" r:id="rId31"/>
    <p:sldLayoutId id="2147484449" r:id="rId32"/>
    <p:sldLayoutId id="2147484127" r:id="rId33"/>
    <p:sldLayoutId id="2147484128" r:id="rId34"/>
    <p:sldLayoutId id="2147484469" r:id="rId35"/>
    <p:sldLayoutId id="2147484311" r:id="rId36"/>
    <p:sldLayoutId id="2147484313" r:id="rId37"/>
    <p:sldLayoutId id="2147484319" r:id="rId38"/>
    <p:sldLayoutId id="2147484272" r:id="rId39"/>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4"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30" userDrawn="1">
          <p15:clr>
            <a:srgbClr val="5ACBF0"/>
          </p15:clr>
        </p15:guide>
        <p15:guide id="11" pos="4204"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2" userDrawn="1">
          <p15:clr>
            <a:srgbClr val="5ACBF0"/>
          </p15:clr>
        </p15:guide>
        <p15:guide id="18" orient="horz" pos="1338" userDrawn="1">
          <p15:clr>
            <a:srgbClr val="5ACBF0"/>
          </p15:clr>
        </p15:guide>
        <p15:guide id="19" orient="horz" pos="1913" userDrawn="1">
          <p15:clr>
            <a:srgbClr val="5ACBF0"/>
          </p15:clr>
        </p15:guide>
        <p15:guide id="20" orient="horz" pos="2488" userDrawn="1">
          <p15:clr>
            <a:srgbClr val="5ACBF0"/>
          </p15:clr>
        </p15:guide>
        <p15:guide id="21" orient="horz" pos="3063" userDrawn="1">
          <p15:clr>
            <a:srgbClr val="5ACBF0"/>
          </p15:clr>
        </p15:guide>
        <p15:guide id="22" orient="horz" pos="3639"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099"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1972"/>
            <a:ext cx="10726460" cy="1350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59856"/>
            <a:ext cx="10726460" cy="44329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75533"/>
            <a:ext cx="2798207" cy="371971"/>
          </a:xfrm>
          <a:prstGeom prst="rect">
            <a:avLst/>
          </a:prstGeom>
        </p:spPr>
        <p:txBody>
          <a:bodyPr vert="horz" lIns="91440" tIns="45720" rIns="91440" bIns="45720" rtlCol="0" anchor="ctr"/>
          <a:lstStyle>
            <a:lvl1pPr algn="l">
              <a:defRPr sz="1223">
                <a:solidFill>
                  <a:schemeClr val="tx1">
                    <a:tint val="75000"/>
                  </a:schemeClr>
                </a:solidFill>
              </a:defRPr>
            </a:lvl1pPr>
          </a:lstStyle>
          <a:p>
            <a:fld id="{DEC3E3B9-70CA-4D48-8F08-30C31143888B}" type="datetimeFigureOut">
              <a:rPr lang="en-US" smtClean="0"/>
              <a:t>6/5/2018</a:t>
            </a:fld>
            <a:endParaRPr lang="en-US" dirty="0"/>
          </a:p>
        </p:txBody>
      </p:sp>
      <p:sp>
        <p:nvSpPr>
          <p:cNvPr id="5" name="Footer Placeholder 4"/>
          <p:cNvSpPr>
            <a:spLocks noGrp="1"/>
          </p:cNvSpPr>
          <p:nvPr>
            <p:ph type="ftr" sz="quarter" idx="3"/>
          </p:nvPr>
        </p:nvSpPr>
        <p:spPr>
          <a:xfrm>
            <a:off x="4119583" y="6475533"/>
            <a:ext cx="4197310" cy="371971"/>
          </a:xfrm>
          <a:prstGeom prst="rect">
            <a:avLst/>
          </a:prstGeom>
        </p:spPr>
        <p:txBody>
          <a:bodyPr vert="horz" lIns="91440" tIns="45720" rIns="91440" bIns="45720" rtlCol="0" anchor="ctr"/>
          <a:lstStyle>
            <a:lvl1pPr algn="ctr">
              <a:defRPr sz="122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83260" y="6475533"/>
            <a:ext cx="2798207" cy="371971"/>
          </a:xfrm>
          <a:prstGeom prst="rect">
            <a:avLst/>
          </a:prstGeom>
        </p:spPr>
        <p:txBody>
          <a:bodyPr vert="horz" lIns="91440" tIns="45720" rIns="91440" bIns="45720" rtlCol="0" anchor="ctr"/>
          <a:lstStyle>
            <a:lvl1pPr algn="r">
              <a:defRPr sz="1223">
                <a:solidFill>
                  <a:schemeClr val="tx1">
                    <a:tint val="75000"/>
                  </a:schemeClr>
                </a:solidFill>
              </a:defRPr>
            </a:lvl1pPr>
          </a:lstStyle>
          <a:p>
            <a:fld id="{6DE91631-4B70-4FCA-B887-D236853E66F7}" type="slidenum">
              <a:rPr lang="en-US" smtClean="0"/>
              <a:t>‹#›</a:t>
            </a:fld>
            <a:endParaRPr lang="en-US" dirty="0"/>
          </a:p>
        </p:txBody>
      </p:sp>
    </p:spTree>
    <p:extLst>
      <p:ext uri="{BB962C8B-B14F-4D97-AF65-F5344CB8AC3E}">
        <p14:creationId xmlns:p14="http://schemas.microsoft.com/office/powerpoint/2010/main" val="3113832062"/>
      </p:ext>
    </p:extLst>
  </p:cSld>
  <p:clrMap bg1="lt1" tx1="dk1" bg2="lt2" tx2="dk2" accent1="accent1" accent2="accent2" accent3="accent3" accent4="accent4" accent5="accent5" accent6="accent6" hlink="hlink" folHlink="folHlink"/>
  <p:sldLayoutIdLst>
    <p:sldLayoutId id="2147484693" r:id="rId1"/>
    <p:sldLayoutId id="2147484694" r:id="rId2"/>
    <p:sldLayoutId id="2147484695" r:id="rId3"/>
    <p:sldLayoutId id="2147484696" r:id="rId4"/>
    <p:sldLayoutId id="2147484697" r:id="rId5"/>
    <p:sldLayoutId id="2147484698" r:id="rId6"/>
    <p:sldLayoutId id="2147484699" r:id="rId7"/>
    <p:sldLayoutId id="2147484700" r:id="rId8"/>
    <p:sldLayoutId id="2147484701" r:id="rId9"/>
    <p:sldLayoutId id="2147484702" r:id="rId10"/>
    <p:sldLayoutId id="2147484703" r:id="rId11"/>
    <p:sldLayoutId id="2147484704" r:id="rId12"/>
    <p:sldLayoutId id="2147484705" r:id="rId13"/>
    <p:sldLayoutId id="2147484706" r:id="rId14"/>
    <p:sldLayoutId id="2147484707" r:id="rId15"/>
    <p:sldLayoutId id="2147484708" r:id="rId16"/>
    <p:sldLayoutId id="2147484709" r:id="rId17"/>
    <p:sldLayoutId id="2147484710" r:id="rId18"/>
    <p:sldLayoutId id="2147484711" r:id="rId19"/>
    <p:sldLayoutId id="2147484712" r:id="rId20"/>
    <p:sldLayoutId id="2147484713" r:id="rId21"/>
    <p:sldLayoutId id="2147484714" r:id="rId22"/>
    <p:sldLayoutId id="2147484715" r:id="rId23"/>
    <p:sldLayoutId id="2147484716" r:id="rId24"/>
  </p:sldLayoutIdLst>
  <p:txStyles>
    <p:titleStyle>
      <a:lvl1pPr algn="l" defTabSz="931591" rtl="0" eaLnBrk="1" latinLnBrk="0" hangingPunct="1">
        <a:lnSpc>
          <a:spcPct val="90000"/>
        </a:lnSpc>
        <a:spcBef>
          <a:spcPct val="0"/>
        </a:spcBef>
        <a:buNone/>
        <a:defRPr sz="4483" kern="1200">
          <a:solidFill>
            <a:schemeClr val="tx1"/>
          </a:solidFill>
          <a:latin typeface="+mj-lt"/>
          <a:ea typeface="+mj-ea"/>
          <a:cs typeface="+mj-cs"/>
        </a:defRPr>
      </a:lvl1pPr>
    </p:titleStyle>
    <p:bodyStyle>
      <a:lvl1pPr marL="232898" indent="-232898" algn="l" defTabSz="931591" rtl="0" eaLnBrk="1" latinLnBrk="0" hangingPunct="1">
        <a:lnSpc>
          <a:spcPct val="90000"/>
        </a:lnSpc>
        <a:spcBef>
          <a:spcPts val="1019"/>
        </a:spcBef>
        <a:buFont typeface="Arial" panose="020B0604020202020204" pitchFamily="34" charset="0"/>
        <a:buChar char="•"/>
        <a:defRPr sz="2853" kern="1200">
          <a:solidFill>
            <a:schemeClr val="tx1"/>
          </a:solidFill>
          <a:latin typeface="+mn-lt"/>
          <a:ea typeface="+mn-ea"/>
          <a:cs typeface="+mn-cs"/>
        </a:defRPr>
      </a:lvl1pPr>
      <a:lvl2pPr marL="698693" indent="-232898" algn="l" defTabSz="931591" rtl="0" eaLnBrk="1" latinLnBrk="0" hangingPunct="1">
        <a:lnSpc>
          <a:spcPct val="90000"/>
        </a:lnSpc>
        <a:spcBef>
          <a:spcPts val="509"/>
        </a:spcBef>
        <a:buFont typeface="Arial" panose="020B0604020202020204" pitchFamily="34" charset="0"/>
        <a:buChar char="•"/>
        <a:defRPr sz="2445" kern="1200">
          <a:solidFill>
            <a:schemeClr val="tx1"/>
          </a:solidFill>
          <a:latin typeface="+mn-lt"/>
          <a:ea typeface="+mn-ea"/>
          <a:cs typeface="+mn-cs"/>
        </a:defRPr>
      </a:lvl2pPr>
      <a:lvl3pPr marL="1164488" indent="-232898" algn="l" defTabSz="931591" rtl="0" eaLnBrk="1" latinLnBrk="0" hangingPunct="1">
        <a:lnSpc>
          <a:spcPct val="90000"/>
        </a:lnSpc>
        <a:spcBef>
          <a:spcPts val="509"/>
        </a:spcBef>
        <a:buFont typeface="Arial" panose="020B0604020202020204" pitchFamily="34" charset="0"/>
        <a:buChar char="•"/>
        <a:defRPr sz="2038" kern="1200">
          <a:solidFill>
            <a:schemeClr val="tx1"/>
          </a:solidFill>
          <a:latin typeface="+mn-lt"/>
          <a:ea typeface="+mn-ea"/>
          <a:cs typeface="+mn-cs"/>
        </a:defRPr>
      </a:lvl3pPr>
      <a:lvl4pPr marL="163028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4pPr>
      <a:lvl5pPr marL="2096079"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5pPr>
      <a:lvl6pPr marL="256187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6pPr>
      <a:lvl7pPr marL="3027670"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7pPr>
      <a:lvl8pPr marL="3493465"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8pPr>
      <a:lvl9pPr marL="3959261"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9pPr>
    </p:bodyStyle>
    <p:otherStyle>
      <a:defPPr>
        <a:defRPr lang="en-US"/>
      </a:defPPr>
      <a:lvl1pPr marL="0" algn="l" defTabSz="931591" rtl="0" eaLnBrk="1" latinLnBrk="0" hangingPunct="1">
        <a:defRPr sz="1834" kern="1200">
          <a:solidFill>
            <a:schemeClr val="tx1"/>
          </a:solidFill>
          <a:latin typeface="+mn-lt"/>
          <a:ea typeface="+mn-ea"/>
          <a:cs typeface="+mn-cs"/>
        </a:defRPr>
      </a:lvl1pPr>
      <a:lvl2pPr marL="465795" algn="l" defTabSz="931591" rtl="0" eaLnBrk="1" latinLnBrk="0" hangingPunct="1">
        <a:defRPr sz="1834" kern="1200">
          <a:solidFill>
            <a:schemeClr val="tx1"/>
          </a:solidFill>
          <a:latin typeface="+mn-lt"/>
          <a:ea typeface="+mn-ea"/>
          <a:cs typeface="+mn-cs"/>
        </a:defRPr>
      </a:lvl2pPr>
      <a:lvl3pPr marL="931591" algn="l" defTabSz="931591" rtl="0" eaLnBrk="1" latinLnBrk="0" hangingPunct="1">
        <a:defRPr sz="1834" kern="1200">
          <a:solidFill>
            <a:schemeClr val="tx1"/>
          </a:solidFill>
          <a:latin typeface="+mn-lt"/>
          <a:ea typeface="+mn-ea"/>
          <a:cs typeface="+mn-cs"/>
        </a:defRPr>
      </a:lvl3pPr>
      <a:lvl4pPr marL="1397386" algn="l" defTabSz="931591" rtl="0" eaLnBrk="1" latinLnBrk="0" hangingPunct="1">
        <a:defRPr sz="1834" kern="1200">
          <a:solidFill>
            <a:schemeClr val="tx1"/>
          </a:solidFill>
          <a:latin typeface="+mn-lt"/>
          <a:ea typeface="+mn-ea"/>
          <a:cs typeface="+mn-cs"/>
        </a:defRPr>
      </a:lvl4pPr>
      <a:lvl5pPr marL="1863181" algn="l" defTabSz="931591" rtl="0" eaLnBrk="1" latinLnBrk="0" hangingPunct="1">
        <a:defRPr sz="1834" kern="1200">
          <a:solidFill>
            <a:schemeClr val="tx1"/>
          </a:solidFill>
          <a:latin typeface="+mn-lt"/>
          <a:ea typeface="+mn-ea"/>
          <a:cs typeface="+mn-cs"/>
        </a:defRPr>
      </a:lvl5pPr>
      <a:lvl6pPr marL="2328977" algn="l" defTabSz="931591" rtl="0" eaLnBrk="1" latinLnBrk="0" hangingPunct="1">
        <a:defRPr sz="1834" kern="1200">
          <a:solidFill>
            <a:schemeClr val="tx1"/>
          </a:solidFill>
          <a:latin typeface="+mn-lt"/>
          <a:ea typeface="+mn-ea"/>
          <a:cs typeface="+mn-cs"/>
        </a:defRPr>
      </a:lvl6pPr>
      <a:lvl7pPr marL="2794772" algn="l" defTabSz="931591" rtl="0" eaLnBrk="1" latinLnBrk="0" hangingPunct="1">
        <a:defRPr sz="1834" kern="1200">
          <a:solidFill>
            <a:schemeClr val="tx1"/>
          </a:solidFill>
          <a:latin typeface="+mn-lt"/>
          <a:ea typeface="+mn-ea"/>
          <a:cs typeface="+mn-cs"/>
        </a:defRPr>
      </a:lvl7pPr>
      <a:lvl8pPr marL="3260568" algn="l" defTabSz="931591" rtl="0" eaLnBrk="1" latinLnBrk="0" hangingPunct="1">
        <a:defRPr sz="1834" kern="1200">
          <a:solidFill>
            <a:schemeClr val="tx1"/>
          </a:solidFill>
          <a:latin typeface="+mn-lt"/>
          <a:ea typeface="+mn-ea"/>
          <a:cs typeface="+mn-cs"/>
        </a:defRPr>
      </a:lvl8pPr>
      <a:lvl9pPr marL="3726363" algn="l" defTabSz="931591" rtl="0" eaLnBrk="1" latinLnBrk="0" hangingPunct="1">
        <a:defRPr sz="1834"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1972"/>
            <a:ext cx="10726460" cy="1350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59856"/>
            <a:ext cx="10726460" cy="44329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75533"/>
            <a:ext cx="2798207" cy="371971"/>
          </a:xfrm>
          <a:prstGeom prst="rect">
            <a:avLst/>
          </a:prstGeom>
        </p:spPr>
        <p:txBody>
          <a:bodyPr vert="horz" lIns="91440" tIns="45720" rIns="91440" bIns="45720" rtlCol="0" anchor="ctr"/>
          <a:lstStyle>
            <a:lvl1pPr algn="l">
              <a:defRPr sz="1223">
                <a:solidFill>
                  <a:schemeClr val="tx1">
                    <a:tint val="75000"/>
                  </a:schemeClr>
                </a:solidFill>
              </a:defRPr>
            </a:lvl1pPr>
          </a:lstStyle>
          <a:p>
            <a:fld id="{DEC3E3B9-70CA-4D48-8F08-30C31143888B}" type="datetimeFigureOut">
              <a:rPr lang="en-US" smtClean="0"/>
              <a:t>6/5/2018</a:t>
            </a:fld>
            <a:endParaRPr lang="en-US" dirty="0"/>
          </a:p>
        </p:txBody>
      </p:sp>
      <p:sp>
        <p:nvSpPr>
          <p:cNvPr id="5" name="Footer Placeholder 4"/>
          <p:cNvSpPr>
            <a:spLocks noGrp="1"/>
          </p:cNvSpPr>
          <p:nvPr>
            <p:ph type="ftr" sz="quarter" idx="3"/>
          </p:nvPr>
        </p:nvSpPr>
        <p:spPr>
          <a:xfrm>
            <a:off x="4119583" y="6475533"/>
            <a:ext cx="4197310" cy="371971"/>
          </a:xfrm>
          <a:prstGeom prst="rect">
            <a:avLst/>
          </a:prstGeom>
        </p:spPr>
        <p:txBody>
          <a:bodyPr vert="horz" lIns="91440" tIns="45720" rIns="91440" bIns="45720" rtlCol="0" anchor="ctr"/>
          <a:lstStyle>
            <a:lvl1pPr algn="ctr">
              <a:defRPr sz="122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83260" y="6475533"/>
            <a:ext cx="2798207" cy="371971"/>
          </a:xfrm>
          <a:prstGeom prst="rect">
            <a:avLst/>
          </a:prstGeom>
        </p:spPr>
        <p:txBody>
          <a:bodyPr vert="horz" lIns="91440" tIns="45720" rIns="91440" bIns="45720" rtlCol="0" anchor="ctr"/>
          <a:lstStyle>
            <a:lvl1pPr algn="r">
              <a:defRPr sz="1223">
                <a:solidFill>
                  <a:schemeClr val="tx1">
                    <a:tint val="75000"/>
                  </a:schemeClr>
                </a:solidFill>
              </a:defRPr>
            </a:lvl1pPr>
          </a:lstStyle>
          <a:p>
            <a:fld id="{6DE91631-4B70-4FCA-B887-D236853E66F7}" type="slidenum">
              <a:rPr lang="en-US" smtClean="0"/>
              <a:t>‹#›</a:t>
            </a:fld>
            <a:endParaRPr lang="en-US" dirty="0"/>
          </a:p>
        </p:txBody>
      </p:sp>
    </p:spTree>
    <p:extLst>
      <p:ext uri="{BB962C8B-B14F-4D97-AF65-F5344CB8AC3E}">
        <p14:creationId xmlns:p14="http://schemas.microsoft.com/office/powerpoint/2010/main" val="3432860472"/>
      </p:ext>
    </p:extLst>
  </p:cSld>
  <p:clrMap bg1="lt1" tx1="dk1" bg2="lt2" tx2="dk2" accent1="accent1" accent2="accent2" accent3="accent3" accent4="accent4" accent5="accent5" accent6="accent6" hlink="hlink" folHlink="folHlink"/>
  <p:sldLayoutIdLst>
    <p:sldLayoutId id="2147484718" r:id="rId1"/>
    <p:sldLayoutId id="2147484719" r:id="rId2"/>
    <p:sldLayoutId id="2147484720" r:id="rId3"/>
    <p:sldLayoutId id="2147484721" r:id="rId4"/>
    <p:sldLayoutId id="2147484722" r:id="rId5"/>
    <p:sldLayoutId id="2147484723" r:id="rId6"/>
    <p:sldLayoutId id="2147484724" r:id="rId7"/>
    <p:sldLayoutId id="2147484725" r:id="rId8"/>
    <p:sldLayoutId id="2147484726" r:id="rId9"/>
    <p:sldLayoutId id="2147484727" r:id="rId10"/>
    <p:sldLayoutId id="2147484728" r:id="rId11"/>
    <p:sldLayoutId id="2147484729" r:id="rId12"/>
    <p:sldLayoutId id="2147484730" r:id="rId13"/>
    <p:sldLayoutId id="2147484731" r:id="rId14"/>
    <p:sldLayoutId id="2147484732" r:id="rId15"/>
    <p:sldLayoutId id="2147484733" r:id="rId16"/>
    <p:sldLayoutId id="2147484734" r:id="rId17"/>
    <p:sldLayoutId id="2147484735" r:id="rId18"/>
    <p:sldLayoutId id="2147484736" r:id="rId19"/>
    <p:sldLayoutId id="2147484737" r:id="rId20"/>
    <p:sldLayoutId id="2147484738" r:id="rId21"/>
    <p:sldLayoutId id="2147484739" r:id="rId22"/>
    <p:sldLayoutId id="2147484740" r:id="rId23"/>
    <p:sldLayoutId id="2147484741" r:id="rId24"/>
  </p:sldLayoutIdLst>
  <p:txStyles>
    <p:titleStyle>
      <a:lvl1pPr algn="l" defTabSz="931591" rtl="0" eaLnBrk="1" latinLnBrk="0" hangingPunct="1">
        <a:lnSpc>
          <a:spcPct val="90000"/>
        </a:lnSpc>
        <a:spcBef>
          <a:spcPct val="0"/>
        </a:spcBef>
        <a:buNone/>
        <a:defRPr sz="4483" kern="1200">
          <a:solidFill>
            <a:schemeClr val="tx1"/>
          </a:solidFill>
          <a:latin typeface="+mj-lt"/>
          <a:ea typeface="+mj-ea"/>
          <a:cs typeface="+mj-cs"/>
        </a:defRPr>
      </a:lvl1pPr>
    </p:titleStyle>
    <p:bodyStyle>
      <a:lvl1pPr marL="232898" indent="-232898" algn="l" defTabSz="931591" rtl="0" eaLnBrk="1" latinLnBrk="0" hangingPunct="1">
        <a:lnSpc>
          <a:spcPct val="90000"/>
        </a:lnSpc>
        <a:spcBef>
          <a:spcPts val="1019"/>
        </a:spcBef>
        <a:buFont typeface="Arial" panose="020B0604020202020204" pitchFamily="34" charset="0"/>
        <a:buChar char="•"/>
        <a:defRPr sz="2853" kern="1200">
          <a:solidFill>
            <a:schemeClr val="tx1"/>
          </a:solidFill>
          <a:latin typeface="+mn-lt"/>
          <a:ea typeface="+mn-ea"/>
          <a:cs typeface="+mn-cs"/>
        </a:defRPr>
      </a:lvl1pPr>
      <a:lvl2pPr marL="698693" indent="-232898" algn="l" defTabSz="931591" rtl="0" eaLnBrk="1" latinLnBrk="0" hangingPunct="1">
        <a:lnSpc>
          <a:spcPct val="90000"/>
        </a:lnSpc>
        <a:spcBef>
          <a:spcPts val="509"/>
        </a:spcBef>
        <a:buFont typeface="Arial" panose="020B0604020202020204" pitchFamily="34" charset="0"/>
        <a:buChar char="•"/>
        <a:defRPr sz="2445" kern="1200">
          <a:solidFill>
            <a:schemeClr val="tx1"/>
          </a:solidFill>
          <a:latin typeface="+mn-lt"/>
          <a:ea typeface="+mn-ea"/>
          <a:cs typeface="+mn-cs"/>
        </a:defRPr>
      </a:lvl2pPr>
      <a:lvl3pPr marL="1164488" indent="-232898" algn="l" defTabSz="931591" rtl="0" eaLnBrk="1" latinLnBrk="0" hangingPunct="1">
        <a:lnSpc>
          <a:spcPct val="90000"/>
        </a:lnSpc>
        <a:spcBef>
          <a:spcPts val="509"/>
        </a:spcBef>
        <a:buFont typeface="Arial" panose="020B0604020202020204" pitchFamily="34" charset="0"/>
        <a:buChar char="•"/>
        <a:defRPr sz="2038" kern="1200">
          <a:solidFill>
            <a:schemeClr val="tx1"/>
          </a:solidFill>
          <a:latin typeface="+mn-lt"/>
          <a:ea typeface="+mn-ea"/>
          <a:cs typeface="+mn-cs"/>
        </a:defRPr>
      </a:lvl3pPr>
      <a:lvl4pPr marL="163028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4pPr>
      <a:lvl5pPr marL="2096079"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5pPr>
      <a:lvl6pPr marL="256187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6pPr>
      <a:lvl7pPr marL="3027670"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7pPr>
      <a:lvl8pPr marL="3493465"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8pPr>
      <a:lvl9pPr marL="3959261"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9pPr>
    </p:bodyStyle>
    <p:otherStyle>
      <a:defPPr>
        <a:defRPr lang="en-US"/>
      </a:defPPr>
      <a:lvl1pPr marL="0" algn="l" defTabSz="931591" rtl="0" eaLnBrk="1" latinLnBrk="0" hangingPunct="1">
        <a:defRPr sz="1834" kern="1200">
          <a:solidFill>
            <a:schemeClr val="tx1"/>
          </a:solidFill>
          <a:latin typeface="+mn-lt"/>
          <a:ea typeface="+mn-ea"/>
          <a:cs typeface="+mn-cs"/>
        </a:defRPr>
      </a:lvl1pPr>
      <a:lvl2pPr marL="465795" algn="l" defTabSz="931591" rtl="0" eaLnBrk="1" latinLnBrk="0" hangingPunct="1">
        <a:defRPr sz="1834" kern="1200">
          <a:solidFill>
            <a:schemeClr val="tx1"/>
          </a:solidFill>
          <a:latin typeface="+mn-lt"/>
          <a:ea typeface="+mn-ea"/>
          <a:cs typeface="+mn-cs"/>
        </a:defRPr>
      </a:lvl2pPr>
      <a:lvl3pPr marL="931591" algn="l" defTabSz="931591" rtl="0" eaLnBrk="1" latinLnBrk="0" hangingPunct="1">
        <a:defRPr sz="1834" kern="1200">
          <a:solidFill>
            <a:schemeClr val="tx1"/>
          </a:solidFill>
          <a:latin typeface="+mn-lt"/>
          <a:ea typeface="+mn-ea"/>
          <a:cs typeface="+mn-cs"/>
        </a:defRPr>
      </a:lvl3pPr>
      <a:lvl4pPr marL="1397386" algn="l" defTabSz="931591" rtl="0" eaLnBrk="1" latinLnBrk="0" hangingPunct="1">
        <a:defRPr sz="1834" kern="1200">
          <a:solidFill>
            <a:schemeClr val="tx1"/>
          </a:solidFill>
          <a:latin typeface="+mn-lt"/>
          <a:ea typeface="+mn-ea"/>
          <a:cs typeface="+mn-cs"/>
        </a:defRPr>
      </a:lvl4pPr>
      <a:lvl5pPr marL="1863181" algn="l" defTabSz="931591" rtl="0" eaLnBrk="1" latinLnBrk="0" hangingPunct="1">
        <a:defRPr sz="1834" kern="1200">
          <a:solidFill>
            <a:schemeClr val="tx1"/>
          </a:solidFill>
          <a:latin typeface="+mn-lt"/>
          <a:ea typeface="+mn-ea"/>
          <a:cs typeface="+mn-cs"/>
        </a:defRPr>
      </a:lvl5pPr>
      <a:lvl6pPr marL="2328977" algn="l" defTabSz="931591" rtl="0" eaLnBrk="1" latinLnBrk="0" hangingPunct="1">
        <a:defRPr sz="1834" kern="1200">
          <a:solidFill>
            <a:schemeClr val="tx1"/>
          </a:solidFill>
          <a:latin typeface="+mn-lt"/>
          <a:ea typeface="+mn-ea"/>
          <a:cs typeface="+mn-cs"/>
        </a:defRPr>
      </a:lvl6pPr>
      <a:lvl7pPr marL="2794772" algn="l" defTabSz="931591" rtl="0" eaLnBrk="1" latinLnBrk="0" hangingPunct="1">
        <a:defRPr sz="1834" kern="1200">
          <a:solidFill>
            <a:schemeClr val="tx1"/>
          </a:solidFill>
          <a:latin typeface="+mn-lt"/>
          <a:ea typeface="+mn-ea"/>
          <a:cs typeface="+mn-cs"/>
        </a:defRPr>
      </a:lvl7pPr>
      <a:lvl8pPr marL="3260568" algn="l" defTabSz="931591" rtl="0" eaLnBrk="1" latinLnBrk="0" hangingPunct="1">
        <a:defRPr sz="1834" kern="1200">
          <a:solidFill>
            <a:schemeClr val="tx1"/>
          </a:solidFill>
          <a:latin typeface="+mn-lt"/>
          <a:ea typeface="+mn-ea"/>
          <a:cs typeface="+mn-cs"/>
        </a:defRPr>
      </a:lvl8pPr>
      <a:lvl9pPr marL="3726363" algn="l" defTabSz="931591" rtl="0" eaLnBrk="1" latinLnBrk="0" hangingPunct="1">
        <a:defRPr sz="1834"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33"/>
            </p:custDataLst>
            <p:extLst/>
          </p:nvPr>
        </p:nvGraphicFramePr>
        <p:xfrm>
          <a:off x="1589" y="1588"/>
          <a:ext cx="1587" cy="1585"/>
        </p:xfrm>
        <a:graphic>
          <a:graphicData uri="http://schemas.openxmlformats.org/presentationml/2006/ole">
            <mc:AlternateContent xmlns:mc="http://schemas.openxmlformats.org/markup-compatibility/2006">
              <mc:Choice xmlns:v="urn:schemas-microsoft-com:vml" Requires="v">
                <p:oleObj spid="_x0000_s3079" name="think-cell Slide" r:id="rId34" imgW="377" imgH="377" progId="TCLayout.ActiveDocument.1">
                  <p:embed/>
                </p:oleObj>
              </mc:Choice>
              <mc:Fallback>
                <p:oleObj name="think-cell Slide" r:id="rId34" imgW="377" imgH="377" progId="TCLayout.ActiveDocument.1">
                  <p:embed/>
                  <p:pic>
                    <p:nvPicPr>
                      <p:cNvPr id="9" name="Object 8" hidden="1"/>
                      <p:cNvPicPr/>
                      <p:nvPr/>
                    </p:nvPicPr>
                    <p:blipFill>
                      <a:blip r:embed="rId35"/>
                      <a:stretch>
                        <a:fillRect/>
                      </a:stretch>
                    </p:blipFill>
                    <p:spPr>
                      <a:xfrm>
                        <a:off x="1589" y="1588"/>
                        <a:ext cx="1587" cy="1585"/>
                      </a:xfrm>
                      <a:prstGeom prst="rect">
                        <a:avLst/>
                      </a:prstGeom>
                    </p:spPr>
                  </p:pic>
                </p:oleObj>
              </mc:Fallback>
            </mc:AlternateContent>
          </a:graphicData>
        </a:graphic>
      </p:graphicFrame>
      <p:sp>
        <p:nvSpPr>
          <p:cNvPr id="2" name="Title Placeholder 1"/>
          <p:cNvSpPr>
            <a:spLocks noGrp="1"/>
          </p:cNvSpPr>
          <p:nvPr>
            <p:ph type="title"/>
          </p:nvPr>
        </p:nvSpPr>
        <p:spPr>
          <a:xfrm>
            <a:off x="274639" y="26094"/>
            <a:ext cx="11889564" cy="916534"/>
          </a:xfrm>
          <a:prstGeom prst="rect">
            <a:avLst/>
          </a:prstGeom>
        </p:spPr>
        <p:txBody>
          <a:bodyPr vert="horz" wrap="square" lIns="146304" tIns="91440" rIns="146304" bIns="91440" rtlCol="0" anchor="ctr">
            <a:noAutofit/>
          </a:bodyPr>
          <a:lstStyle/>
          <a:p>
            <a:r>
              <a:rPr lang="en-US" dirty="0"/>
              <a:t>Click to edit Master title style</a:t>
            </a:r>
          </a:p>
        </p:txBody>
      </p:sp>
      <p:sp>
        <p:nvSpPr>
          <p:cNvPr id="4" name="Text Placeholder 3"/>
          <p:cNvSpPr>
            <a:spLocks noGrp="1"/>
          </p:cNvSpPr>
          <p:nvPr>
            <p:ph type="body" idx="1"/>
          </p:nvPr>
        </p:nvSpPr>
        <p:spPr>
          <a:xfrm>
            <a:off x="274641" y="1145555"/>
            <a:ext cx="11887198" cy="172159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1500392"/>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 id="2147484754" r:id="rId11"/>
    <p:sldLayoutId id="2147484755" r:id="rId12"/>
    <p:sldLayoutId id="2147484756" r:id="rId13"/>
    <p:sldLayoutId id="2147484757" r:id="rId14"/>
    <p:sldLayoutId id="2147484758" r:id="rId15"/>
    <p:sldLayoutId id="2147484759" r:id="rId16"/>
    <p:sldLayoutId id="2147484760" r:id="rId17"/>
    <p:sldLayoutId id="2147484761" r:id="rId18"/>
    <p:sldLayoutId id="2147484762" r:id="rId19"/>
    <p:sldLayoutId id="2147484763" r:id="rId20"/>
    <p:sldLayoutId id="2147484764" r:id="rId21"/>
    <p:sldLayoutId id="2147484765" r:id="rId22"/>
    <p:sldLayoutId id="2147484766" r:id="rId23"/>
    <p:sldLayoutId id="2147484767" r:id="rId24"/>
    <p:sldLayoutId id="2147484768" r:id="rId25"/>
    <p:sldLayoutId id="2147484769" r:id="rId26"/>
    <p:sldLayoutId id="2147484770" r:id="rId27"/>
    <p:sldLayoutId id="2147484771" r:id="rId28"/>
    <p:sldLayoutId id="2147484772" r:id="rId29"/>
    <p:sldLayoutId id="2147484773" r:id="rId30"/>
  </p:sldLayoutIdLst>
  <p:transition>
    <p:fade/>
  </p:transition>
  <p:hf sldNum="0" hdr="0" ftr="0" dt="0"/>
  <p:txStyles>
    <p:titleStyle>
      <a:lvl1pPr algn="l" defTabSz="931537" rtl="0" eaLnBrk="1" latinLnBrk="0" hangingPunct="1">
        <a:lnSpc>
          <a:spcPct val="90000"/>
        </a:lnSpc>
        <a:spcBef>
          <a:spcPct val="0"/>
        </a:spcBef>
        <a:buNone/>
        <a:defRPr lang="en-US" sz="3595" b="0" kern="1200" cap="none" spc="-102" baseline="0" dirty="0" smtClean="0">
          <a:ln w="3175">
            <a:noFill/>
          </a:ln>
          <a:solidFill>
            <a:schemeClr val="bg1"/>
          </a:solidFill>
          <a:effectLst/>
          <a:latin typeface="+mj-lt"/>
          <a:ea typeface="+mn-ea"/>
          <a:cs typeface="Segoe UI" pitchFamily="34" charset="0"/>
        </a:defRPr>
      </a:lvl1pPr>
    </p:titleStyle>
    <p:bodyStyle>
      <a:lvl1pPr marL="342457" marR="0" indent="-342457" algn="l" defTabSz="931537" rtl="0" eaLnBrk="1" fontAlgn="auto" latinLnBrk="0" hangingPunct="1">
        <a:lnSpc>
          <a:spcPct val="100000"/>
        </a:lnSpc>
        <a:spcBef>
          <a:spcPts val="599"/>
        </a:spcBef>
        <a:spcAft>
          <a:spcPts val="0"/>
        </a:spcAft>
        <a:buClrTx/>
        <a:buSzPct val="90000"/>
        <a:buFont typeface="Arial" pitchFamily="34" charset="0"/>
        <a:buChar char="•"/>
        <a:tabLst/>
        <a:defRPr sz="1397" kern="1200" spc="0" baseline="0">
          <a:gradFill>
            <a:gsLst>
              <a:gs pos="1250">
                <a:schemeClr val="tx1"/>
              </a:gs>
              <a:gs pos="100000">
                <a:schemeClr val="tx1"/>
              </a:gs>
            </a:gsLst>
            <a:lin ang="5400000" scaled="0"/>
          </a:gradFill>
          <a:latin typeface="+mn-lt"/>
          <a:ea typeface="+mn-ea"/>
          <a:cs typeface="+mn-cs"/>
        </a:defRPr>
      </a:lvl1pPr>
      <a:lvl2pPr marL="583446" marR="0" indent="-240988" algn="l" defTabSz="931537" rtl="0" eaLnBrk="1" fontAlgn="auto" latinLnBrk="0" hangingPunct="1">
        <a:lnSpc>
          <a:spcPct val="100000"/>
        </a:lnSpc>
        <a:spcBef>
          <a:spcPts val="599"/>
        </a:spcBef>
        <a:spcAft>
          <a:spcPts val="0"/>
        </a:spcAft>
        <a:buClrTx/>
        <a:buSzPct val="90000"/>
        <a:buFont typeface="Arial" pitchFamily="34" charset="0"/>
        <a:buChar char="•"/>
        <a:tabLst/>
        <a:defRPr sz="1597" kern="1200" spc="0" baseline="0">
          <a:gradFill>
            <a:gsLst>
              <a:gs pos="1250">
                <a:schemeClr val="tx1"/>
              </a:gs>
              <a:gs pos="100000">
                <a:schemeClr val="tx1"/>
              </a:gs>
            </a:gsLst>
            <a:lin ang="5400000" scaled="0"/>
          </a:gradFill>
          <a:latin typeface="+mn-lt"/>
          <a:ea typeface="+mn-ea"/>
          <a:cs typeface="+mn-cs"/>
        </a:defRPr>
      </a:lvl2pPr>
      <a:lvl3pPr marL="799066" marR="0" indent="-228306" algn="l" defTabSz="931537" rtl="0" eaLnBrk="1" fontAlgn="auto" latinLnBrk="0" hangingPunct="1">
        <a:lnSpc>
          <a:spcPct val="100000"/>
        </a:lnSpc>
        <a:spcBef>
          <a:spcPts val="599"/>
        </a:spcBef>
        <a:spcAft>
          <a:spcPts val="0"/>
        </a:spcAft>
        <a:buClrTx/>
        <a:buSzPct val="90000"/>
        <a:buFont typeface="Arial" pitchFamily="34" charset="0"/>
        <a:buChar char="•"/>
        <a:tabLst/>
        <a:defRPr sz="1597" kern="1200" spc="0" baseline="0">
          <a:gradFill>
            <a:gsLst>
              <a:gs pos="1250">
                <a:schemeClr val="tx1"/>
              </a:gs>
              <a:gs pos="100000">
                <a:schemeClr val="tx1"/>
              </a:gs>
            </a:gsLst>
            <a:lin ang="5400000" scaled="0"/>
          </a:gradFill>
          <a:latin typeface="+mn-lt"/>
          <a:ea typeface="+mn-ea"/>
          <a:cs typeface="+mn-cs"/>
        </a:defRPr>
      </a:lvl3pPr>
      <a:lvl4pPr marL="1027372" marR="0" indent="-228306" algn="l" defTabSz="931537" rtl="0" eaLnBrk="1" fontAlgn="auto" latinLnBrk="0" hangingPunct="1">
        <a:lnSpc>
          <a:spcPct val="100000"/>
        </a:lnSpc>
        <a:spcBef>
          <a:spcPts val="599"/>
        </a:spcBef>
        <a:spcAft>
          <a:spcPts val="0"/>
        </a:spcAft>
        <a:buClrTx/>
        <a:buSzPct val="90000"/>
        <a:buFont typeface="Arial" pitchFamily="34" charset="0"/>
        <a:buChar char="•"/>
        <a:tabLst/>
        <a:defRPr sz="1597" kern="1200" spc="0" baseline="0">
          <a:gradFill>
            <a:gsLst>
              <a:gs pos="1250">
                <a:schemeClr val="tx1"/>
              </a:gs>
              <a:gs pos="100000">
                <a:schemeClr val="tx1"/>
              </a:gs>
            </a:gsLst>
            <a:lin ang="5400000" scaled="0"/>
          </a:gradFill>
          <a:latin typeface="+mn-lt"/>
          <a:ea typeface="+mn-ea"/>
          <a:cs typeface="+mn-cs"/>
        </a:defRPr>
      </a:lvl4pPr>
      <a:lvl5pPr marL="1255675" marR="0" indent="-228306" algn="l" defTabSz="931537" rtl="0" eaLnBrk="1" fontAlgn="auto" latinLnBrk="0" hangingPunct="1">
        <a:lnSpc>
          <a:spcPct val="100000"/>
        </a:lnSpc>
        <a:spcBef>
          <a:spcPts val="599"/>
        </a:spcBef>
        <a:spcAft>
          <a:spcPts val="0"/>
        </a:spcAft>
        <a:buClrTx/>
        <a:buSzPct val="90000"/>
        <a:buFont typeface="Arial" pitchFamily="34" charset="0"/>
        <a:buChar char="•"/>
        <a:tabLst/>
        <a:defRPr sz="1597" kern="1200" spc="0" baseline="0">
          <a:gradFill>
            <a:gsLst>
              <a:gs pos="1250">
                <a:schemeClr val="tx1"/>
              </a:gs>
              <a:gs pos="100000">
                <a:schemeClr val="tx1"/>
              </a:gs>
            </a:gsLst>
            <a:lin ang="5400000" scaled="0"/>
          </a:gradFill>
          <a:latin typeface="+mn-lt"/>
          <a:ea typeface="+mn-ea"/>
          <a:cs typeface="+mn-cs"/>
        </a:defRPr>
      </a:lvl5pPr>
      <a:lvl6pPr marL="2561727"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496"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265"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034" indent="-232885" algn="l" defTabSz="93153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37" rtl="0" eaLnBrk="1" latinLnBrk="0" hangingPunct="1">
        <a:defRPr sz="1798" kern="1200">
          <a:solidFill>
            <a:schemeClr val="tx1"/>
          </a:solidFill>
          <a:latin typeface="+mn-lt"/>
          <a:ea typeface="+mn-ea"/>
          <a:cs typeface="+mn-cs"/>
        </a:defRPr>
      </a:lvl1pPr>
      <a:lvl2pPr marL="465768" algn="l" defTabSz="931537" rtl="0" eaLnBrk="1" latinLnBrk="0" hangingPunct="1">
        <a:defRPr sz="1798" kern="1200">
          <a:solidFill>
            <a:schemeClr val="tx1"/>
          </a:solidFill>
          <a:latin typeface="+mn-lt"/>
          <a:ea typeface="+mn-ea"/>
          <a:cs typeface="+mn-cs"/>
        </a:defRPr>
      </a:lvl2pPr>
      <a:lvl3pPr marL="931537" algn="l" defTabSz="931537" rtl="0" eaLnBrk="1" latinLnBrk="0" hangingPunct="1">
        <a:defRPr sz="1798" kern="1200">
          <a:solidFill>
            <a:schemeClr val="tx1"/>
          </a:solidFill>
          <a:latin typeface="+mn-lt"/>
          <a:ea typeface="+mn-ea"/>
          <a:cs typeface="+mn-cs"/>
        </a:defRPr>
      </a:lvl3pPr>
      <a:lvl4pPr marL="1397305" algn="l" defTabSz="931537" rtl="0" eaLnBrk="1" latinLnBrk="0" hangingPunct="1">
        <a:defRPr sz="1798" kern="1200">
          <a:solidFill>
            <a:schemeClr val="tx1"/>
          </a:solidFill>
          <a:latin typeface="+mn-lt"/>
          <a:ea typeface="+mn-ea"/>
          <a:cs typeface="+mn-cs"/>
        </a:defRPr>
      </a:lvl4pPr>
      <a:lvl5pPr marL="1863074" algn="l" defTabSz="931537" rtl="0" eaLnBrk="1" latinLnBrk="0" hangingPunct="1">
        <a:defRPr sz="1798" kern="1200">
          <a:solidFill>
            <a:schemeClr val="tx1"/>
          </a:solidFill>
          <a:latin typeface="+mn-lt"/>
          <a:ea typeface="+mn-ea"/>
          <a:cs typeface="+mn-cs"/>
        </a:defRPr>
      </a:lvl5pPr>
      <a:lvl6pPr marL="2328843" algn="l" defTabSz="931537" rtl="0" eaLnBrk="1" latinLnBrk="0" hangingPunct="1">
        <a:defRPr sz="1798" kern="1200">
          <a:solidFill>
            <a:schemeClr val="tx1"/>
          </a:solidFill>
          <a:latin typeface="+mn-lt"/>
          <a:ea typeface="+mn-ea"/>
          <a:cs typeface="+mn-cs"/>
        </a:defRPr>
      </a:lvl6pPr>
      <a:lvl7pPr marL="2794612" algn="l" defTabSz="931537" rtl="0" eaLnBrk="1" latinLnBrk="0" hangingPunct="1">
        <a:defRPr sz="1798" kern="1200">
          <a:solidFill>
            <a:schemeClr val="tx1"/>
          </a:solidFill>
          <a:latin typeface="+mn-lt"/>
          <a:ea typeface="+mn-ea"/>
          <a:cs typeface="+mn-cs"/>
        </a:defRPr>
      </a:lvl7pPr>
      <a:lvl8pPr marL="3260380" algn="l" defTabSz="931537" rtl="0" eaLnBrk="1" latinLnBrk="0" hangingPunct="1">
        <a:defRPr sz="1798" kern="1200">
          <a:solidFill>
            <a:schemeClr val="tx1"/>
          </a:solidFill>
          <a:latin typeface="+mn-lt"/>
          <a:ea typeface="+mn-ea"/>
          <a:cs typeface="+mn-cs"/>
        </a:defRPr>
      </a:lvl8pPr>
      <a:lvl9pPr marL="3726150" algn="l" defTabSz="931537"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4" pos="7661">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781">
          <p15:clr>
            <a:srgbClr val="F26B43"/>
          </p15:clr>
        </p15:guide>
        <p15:guide id="11" pos="4205">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3058749887"/>
      </p:ext>
    </p:extLst>
  </p:cSld>
  <p:clrMap bg1="dk1" tx1="lt1" bg2="dk2" tx2="lt2" accent1="accent1" accent2="accent2" accent3="accent3" accent4="accent4" accent5="accent5" accent6="accent6" hlink="hlink" folHlink="folHlink"/>
  <p:sldLayoutIdLst>
    <p:sldLayoutId id="2147484474" r:id="rId1"/>
    <p:sldLayoutId id="2147484475" r:id="rId2"/>
    <p:sldLayoutId id="2147484476" r:id="rId3"/>
    <p:sldLayoutId id="2147484477" r:id="rId4"/>
    <p:sldLayoutId id="2147484478" r:id="rId5"/>
    <p:sldLayoutId id="2147484479" r:id="rId6"/>
    <p:sldLayoutId id="2147484480" r:id="rId7"/>
    <p:sldLayoutId id="2147484481" r:id="rId8"/>
    <p:sldLayoutId id="2147484482" r:id="rId9"/>
    <p:sldLayoutId id="2147484483" r:id="rId10"/>
    <p:sldLayoutId id="2147484484" r:id="rId11"/>
    <p:sldLayoutId id="2147484485" r:id="rId12"/>
    <p:sldLayoutId id="2147484486" r:id="rId13"/>
    <p:sldLayoutId id="2147484487" r:id="rId14"/>
    <p:sldLayoutId id="2147484488" r:id="rId15"/>
    <p:sldLayoutId id="2147484489" r:id="rId16"/>
    <p:sldLayoutId id="2147484490" r:id="rId17"/>
    <p:sldLayoutId id="2147484491" r:id="rId18"/>
    <p:sldLayoutId id="2147484492" r:id="rId19"/>
    <p:sldLayoutId id="2147484493" r:id="rId20"/>
    <p:sldLayoutId id="2147484494" r:id="rId21"/>
    <p:sldLayoutId id="2147484495" r:id="rId22"/>
    <p:sldLayoutId id="2147484496" r:id="rId23"/>
    <p:sldLayoutId id="2147484497" r:id="rId24"/>
    <p:sldLayoutId id="2147484498" r:id="rId25"/>
    <p:sldLayoutId id="2147484499" r:id="rId26"/>
    <p:sldLayoutId id="2147484500" r:id="rId27"/>
    <p:sldLayoutId id="2147484501" r:id="rId28"/>
    <p:sldLayoutId id="2147484502" r:id="rId29"/>
    <p:sldLayoutId id="2147484503" r:id="rId30"/>
    <p:sldLayoutId id="2147484504" r:id="rId31"/>
    <p:sldLayoutId id="2147484505" r:id="rId32"/>
    <p:sldLayoutId id="2147484506" r:id="rId33"/>
    <p:sldLayoutId id="2147484508" r:id="rId34"/>
  </p:sldLayoutIdLst>
  <p:transition>
    <p:fade/>
  </p:transition>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1973"/>
            <a:ext cx="10726460" cy="135041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59856"/>
            <a:ext cx="10726460" cy="44329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9" y="6475534"/>
            <a:ext cx="2798207" cy="371971"/>
          </a:xfrm>
          <a:prstGeom prst="rect">
            <a:avLst/>
          </a:prstGeom>
        </p:spPr>
        <p:txBody>
          <a:bodyPr vert="horz" lIns="91440" tIns="45720" rIns="91440" bIns="45720" rtlCol="0" anchor="ctr"/>
          <a:lstStyle>
            <a:lvl1pPr algn="l">
              <a:defRPr sz="1223">
                <a:solidFill>
                  <a:schemeClr val="tx1">
                    <a:tint val="75000"/>
                  </a:schemeClr>
                </a:solidFill>
              </a:defRPr>
            </a:lvl1pPr>
          </a:lstStyle>
          <a:p>
            <a:fld id="{D817BCF1-EDE9-46B3-A8B3-659212B54243}" type="datetimeFigureOut">
              <a:rPr lang="en-US" smtClean="0"/>
              <a:t>6/5/2018</a:t>
            </a:fld>
            <a:endParaRPr lang="en-US" dirty="0"/>
          </a:p>
        </p:txBody>
      </p:sp>
      <p:sp>
        <p:nvSpPr>
          <p:cNvPr id="5" name="Footer Placeholder 4"/>
          <p:cNvSpPr>
            <a:spLocks noGrp="1"/>
          </p:cNvSpPr>
          <p:nvPr>
            <p:ph type="ftr" sz="quarter" idx="3"/>
          </p:nvPr>
        </p:nvSpPr>
        <p:spPr>
          <a:xfrm>
            <a:off x="4119583" y="6475534"/>
            <a:ext cx="4197310" cy="371971"/>
          </a:xfrm>
          <a:prstGeom prst="rect">
            <a:avLst/>
          </a:prstGeom>
        </p:spPr>
        <p:txBody>
          <a:bodyPr vert="horz" lIns="91440" tIns="45720" rIns="91440" bIns="45720" rtlCol="0" anchor="ctr"/>
          <a:lstStyle>
            <a:lvl1pPr algn="ctr">
              <a:defRPr sz="122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83260" y="6475534"/>
            <a:ext cx="2798207" cy="371971"/>
          </a:xfrm>
          <a:prstGeom prst="rect">
            <a:avLst/>
          </a:prstGeom>
        </p:spPr>
        <p:txBody>
          <a:bodyPr vert="horz" lIns="91440" tIns="45720" rIns="91440" bIns="45720" rtlCol="0" anchor="ctr"/>
          <a:lstStyle>
            <a:lvl1pPr algn="r">
              <a:defRPr sz="1223">
                <a:solidFill>
                  <a:schemeClr val="tx1">
                    <a:tint val="75000"/>
                  </a:schemeClr>
                </a:solidFill>
              </a:defRPr>
            </a:lvl1pPr>
          </a:lstStyle>
          <a:p>
            <a:fld id="{CFBCED8A-DE7B-4F20-BCBD-2F1C97F6A900}" type="slidenum">
              <a:rPr lang="en-US" smtClean="0"/>
              <a:t>‹#›</a:t>
            </a:fld>
            <a:endParaRPr lang="en-US" dirty="0"/>
          </a:p>
        </p:txBody>
      </p:sp>
    </p:spTree>
    <p:extLst>
      <p:ext uri="{BB962C8B-B14F-4D97-AF65-F5344CB8AC3E}">
        <p14:creationId xmlns:p14="http://schemas.microsoft.com/office/powerpoint/2010/main" val="2028801945"/>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 id="2147484521" r:id="rId12"/>
    <p:sldLayoutId id="2147484522" r:id="rId13"/>
    <p:sldLayoutId id="2147484523" r:id="rId14"/>
    <p:sldLayoutId id="2147484524" r:id="rId15"/>
    <p:sldLayoutId id="2147484525" r:id="rId16"/>
    <p:sldLayoutId id="2147484526" r:id="rId17"/>
    <p:sldLayoutId id="2147484527" r:id="rId18"/>
    <p:sldLayoutId id="2147484528" r:id="rId19"/>
    <p:sldLayoutId id="2147484529" r:id="rId20"/>
    <p:sldLayoutId id="2147484530" r:id="rId21"/>
    <p:sldLayoutId id="2147484531" r:id="rId22"/>
    <p:sldLayoutId id="2147484532" r:id="rId23"/>
    <p:sldLayoutId id="2147484533" r:id="rId24"/>
    <p:sldLayoutId id="2147484534" r:id="rId25"/>
    <p:sldLayoutId id="2147484535" r:id="rId26"/>
    <p:sldLayoutId id="2147484536" r:id="rId27"/>
    <p:sldLayoutId id="2147484537" r:id="rId28"/>
    <p:sldLayoutId id="2147484538" r:id="rId29"/>
    <p:sldLayoutId id="2147484539" r:id="rId30"/>
    <p:sldLayoutId id="2147484540" r:id="rId31"/>
    <p:sldLayoutId id="2147484541" r:id="rId32"/>
    <p:sldLayoutId id="2147484542" r:id="rId33"/>
    <p:sldLayoutId id="2147484543" r:id="rId34"/>
    <p:sldLayoutId id="2147484544" r:id="rId35"/>
    <p:sldLayoutId id="2147484545" r:id="rId36"/>
    <p:sldLayoutId id="2147484546" r:id="rId37"/>
    <p:sldLayoutId id="2147484547" r:id="rId38"/>
    <p:sldLayoutId id="2147484548" r:id="rId39"/>
    <p:sldLayoutId id="2147484549" r:id="rId40"/>
    <p:sldLayoutId id="2147484550" r:id="rId41"/>
    <p:sldLayoutId id="2147484551" r:id="rId42"/>
    <p:sldLayoutId id="2147484552" r:id="rId43"/>
    <p:sldLayoutId id="2147484553" r:id="rId44"/>
  </p:sldLayoutIdLst>
  <p:txStyles>
    <p:titleStyle>
      <a:lvl1pPr algn="l" defTabSz="931412" rtl="0" eaLnBrk="1" latinLnBrk="0" hangingPunct="1">
        <a:lnSpc>
          <a:spcPct val="90000"/>
        </a:lnSpc>
        <a:spcBef>
          <a:spcPct val="0"/>
        </a:spcBef>
        <a:buNone/>
        <a:defRPr sz="4483" kern="1200">
          <a:solidFill>
            <a:schemeClr val="tx1"/>
          </a:solidFill>
          <a:latin typeface="+mj-lt"/>
          <a:ea typeface="+mj-ea"/>
          <a:cs typeface="+mj-cs"/>
        </a:defRPr>
      </a:lvl1pPr>
    </p:titleStyle>
    <p:bodyStyle>
      <a:lvl1pPr marL="232853" indent="-232853" algn="l" defTabSz="931412" rtl="0" eaLnBrk="1" latinLnBrk="0" hangingPunct="1">
        <a:lnSpc>
          <a:spcPct val="90000"/>
        </a:lnSpc>
        <a:spcBef>
          <a:spcPts val="1019"/>
        </a:spcBef>
        <a:buFont typeface="Arial" panose="020B0604020202020204" pitchFamily="34" charset="0"/>
        <a:buChar char="•"/>
        <a:defRPr sz="2853" kern="1200">
          <a:solidFill>
            <a:schemeClr val="tx1"/>
          </a:solidFill>
          <a:latin typeface="+mn-lt"/>
          <a:ea typeface="+mn-ea"/>
          <a:cs typeface="+mn-cs"/>
        </a:defRPr>
      </a:lvl1pPr>
      <a:lvl2pPr marL="698559" indent="-232853" algn="l" defTabSz="931412" rtl="0" eaLnBrk="1" latinLnBrk="0" hangingPunct="1">
        <a:lnSpc>
          <a:spcPct val="90000"/>
        </a:lnSpc>
        <a:spcBef>
          <a:spcPts val="509"/>
        </a:spcBef>
        <a:buFont typeface="Arial" panose="020B0604020202020204" pitchFamily="34" charset="0"/>
        <a:buChar char="•"/>
        <a:defRPr sz="2445" kern="1200">
          <a:solidFill>
            <a:schemeClr val="tx1"/>
          </a:solidFill>
          <a:latin typeface="+mn-lt"/>
          <a:ea typeface="+mn-ea"/>
          <a:cs typeface="+mn-cs"/>
        </a:defRPr>
      </a:lvl2pPr>
      <a:lvl3pPr marL="1164265" indent="-232853" algn="l" defTabSz="931412" rtl="0" eaLnBrk="1" latinLnBrk="0" hangingPunct="1">
        <a:lnSpc>
          <a:spcPct val="90000"/>
        </a:lnSpc>
        <a:spcBef>
          <a:spcPts val="509"/>
        </a:spcBef>
        <a:buFont typeface="Arial" panose="020B0604020202020204" pitchFamily="34" charset="0"/>
        <a:buChar char="•"/>
        <a:defRPr sz="2038" kern="1200">
          <a:solidFill>
            <a:schemeClr val="tx1"/>
          </a:solidFill>
          <a:latin typeface="+mn-lt"/>
          <a:ea typeface="+mn-ea"/>
          <a:cs typeface="+mn-cs"/>
        </a:defRPr>
      </a:lvl3pPr>
      <a:lvl4pPr marL="1629971"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4pPr>
      <a:lvl5pPr marL="2095677"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5pPr>
      <a:lvl6pPr marL="2561383"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6pPr>
      <a:lvl7pPr marL="3027089"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7pPr>
      <a:lvl8pPr marL="3492794"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8pPr>
      <a:lvl9pPr marL="3958500" indent="-232853" algn="l" defTabSz="931412"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9pPr>
    </p:bodyStyle>
    <p:otherStyle>
      <a:defPPr>
        <a:defRPr lang="en-US"/>
      </a:defPPr>
      <a:lvl1pPr marL="0" algn="l" defTabSz="931412" rtl="0" eaLnBrk="1" latinLnBrk="0" hangingPunct="1">
        <a:defRPr sz="1834" kern="1200">
          <a:solidFill>
            <a:schemeClr val="tx1"/>
          </a:solidFill>
          <a:latin typeface="+mn-lt"/>
          <a:ea typeface="+mn-ea"/>
          <a:cs typeface="+mn-cs"/>
        </a:defRPr>
      </a:lvl1pPr>
      <a:lvl2pPr marL="465706" algn="l" defTabSz="931412" rtl="0" eaLnBrk="1" latinLnBrk="0" hangingPunct="1">
        <a:defRPr sz="1834" kern="1200">
          <a:solidFill>
            <a:schemeClr val="tx1"/>
          </a:solidFill>
          <a:latin typeface="+mn-lt"/>
          <a:ea typeface="+mn-ea"/>
          <a:cs typeface="+mn-cs"/>
        </a:defRPr>
      </a:lvl2pPr>
      <a:lvl3pPr marL="931412" algn="l" defTabSz="931412" rtl="0" eaLnBrk="1" latinLnBrk="0" hangingPunct="1">
        <a:defRPr sz="1834" kern="1200">
          <a:solidFill>
            <a:schemeClr val="tx1"/>
          </a:solidFill>
          <a:latin typeface="+mn-lt"/>
          <a:ea typeface="+mn-ea"/>
          <a:cs typeface="+mn-cs"/>
        </a:defRPr>
      </a:lvl3pPr>
      <a:lvl4pPr marL="1397118" algn="l" defTabSz="931412" rtl="0" eaLnBrk="1" latinLnBrk="0" hangingPunct="1">
        <a:defRPr sz="1834" kern="1200">
          <a:solidFill>
            <a:schemeClr val="tx1"/>
          </a:solidFill>
          <a:latin typeface="+mn-lt"/>
          <a:ea typeface="+mn-ea"/>
          <a:cs typeface="+mn-cs"/>
        </a:defRPr>
      </a:lvl4pPr>
      <a:lvl5pPr marL="1862824" algn="l" defTabSz="931412" rtl="0" eaLnBrk="1" latinLnBrk="0" hangingPunct="1">
        <a:defRPr sz="1834" kern="1200">
          <a:solidFill>
            <a:schemeClr val="tx1"/>
          </a:solidFill>
          <a:latin typeface="+mn-lt"/>
          <a:ea typeface="+mn-ea"/>
          <a:cs typeface="+mn-cs"/>
        </a:defRPr>
      </a:lvl5pPr>
      <a:lvl6pPr marL="2328530" algn="l" defTabSz="931412" rtl="0" eaLnBrk="1" latinLnBrk="0" hangingPunct="1">
        <a:defRPr sz="1834" kern="1200">
          <a:solidFill>
            <a:schemeClr val="tx1"/>
          </a:solidFill>
          <a:latin typeface="+mn-lt"/>
          <a:ea typeface="+mn-ea"/>
          <a:cs typeface="+mn-cs"/>
        </a:defRPr>
      </a:lvl6pPr>
      <a:lvl7pPr marL="2794236" algn="l" defTabSz="931412" rtl="0" eaLnBrk="1" latinLnBrk="0" hangingPunct="1">
        <a:defRPr sz="1834" kern="1200">
          <a:solidFill>
            <a:schemeClr val="tx1"/>
          </a:solidFill>
          <a:latin typeface="+mn-lt"/>
          <a:ea typeface="+mn-ea"/>
          <a:cs typeface="+mn-cs"/>
        </a:defRPr>
      </a:lvl7pPr>
      <a:lvl8pPr marL="3259941" algn="l" defTabSz="931412" rtl="0" eaLnBrk="1" latinLnBrk="0" hangingPunct="1">
        <a:defRPr sz="1834" kern="1200">
          <a:solidFill>
            <a:schemeClr val="tx1"/>
          </a:solidFill>
          <a:latin typeface="+mn-lt"/>
          <a:ea typeface="+mn-ea"/>
          <a:cs typeface="+mn-cs"/>
        </a:defRPr>
      </a:lvl8pPr>
      <a:lvl9pPr marL="3725647" algn="l" defTabSz="931412" rtl="0" eaLnBrk="1" latinLnBrk="0" hangingPunct="1">
        <a:defRPr sz="183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4943"/>
            <a:ext cx="11889564" cy="916534"/>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1479"/>
            <a:ext cx="11887198" cy="2118990"/>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0396551"/>
      </p:ext>
    </p:extLst>
  </p:cSld>
  <p:clrMap bg1="lt1" tx1="dk1" bg2="lt2" tx2="dk2" accent1="accent1" accent2="accent2" accent3="accent3" accent4="accent4" accent5="accent5" accent6="accent6" hlink="hlink" folHlink="folHlink"/>
  <p:sldLayoutIdLst>
    <p:sldLayoutId id="2147484555" r:id="rId1"/>
    <p:sldLayoutId id="2147484556" r:id="rId2"/>
    <p:sldLayoutId id="2147484557" r:id="rId3"/>
    <p:sldLayoutId id="2147484558" r:id="rId4"/>
    <p:sldLayoutId id="2147484559" r:id="rId5"/>
    <p:sldLayoutId id="2147484560" r:id="rId6"/>
    <p:sldLayoutId id="2147484561" r:id="rId7"/>
    <p:sldLayoutId id="2147484562" r:id="rId8"/>
    <p:sldLayoutId id="2147484563" r:id="rId9"/>
    <p:sldLayoutId id="2147484564" r:id="rId10"/>
    <p:sldLayoutId id="2147484565" r:id="rId11"/>
    <p:sldLayoutId id="2147484566" r:id="rId12"/>
    <p:sldLayoutId id="2147484567" r:id="rId13"/>
    <p:sldLayoutId id="2147484568" r:id="rId14"/>
    <p:sldLayoutId id="2147484569" r:id="rId15"/>
    <p:sldLayoutId id="2147484570" r:id="rId16"/>
    <p:sldLayoutId id="2147484571" r:id="rId17"/>
    <p:sldLayoutId id="2147484572" r:id="rId18"/>
    <p:sldLayoutId id="2147484573" r:id="rId19"/>
    <p:sldLayoutId id="2147484574" r:id="rId20"/>
    <p:sldLayoutId id="2147484575" r:id="rId21"/>
    <p:sldLayoutId id="2147484576" r:id="rId22"/>
    <p:sldLayoutId id="2147484577" r:id="rId23"/>
    <p:sldLayoutId id="2147484578" r:id="rId24"/>
    <p:sldLayoutId id="2147484579" r:id="rId25"/>
    <p:sldLayoutId id="2147484580" r:id="rId26"/>
    <p:sldLayoutId id="2147484581" r:id="rId27"/>
    <p:sldLayoutId id="2147484582" r:id="rId28"/>
    <p:sldLayoutId id="2147484583" r:id="rId29"/>
    <p:sldLayoutId id="2147484584" r:id="rId30"/>
    <p:sldLayoutId id="2147484585" r:id="rId31"/>
    <p:sldLayoutId id="2147484586" r:id="rId32"/>
    <p:sldLayoutId id="2147484587" r:id="rId33"/>
    <p:sldLayoutId id="2147484588" r:id="rId34"/>
  </p:sldLayoutIdLst>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txStyles>
    <p:titleStyle>
      <a:lvl1pPr algn="l" defTabSz="931263" rtl="0" eaLnBrk="1" latinLnBrk="0" hangingPunct="1">
        <a:lnSpc>
          <a:spcPct val="90000"/>
        </a:lnSpc>
        <a:spcBef>
          <a:spcPct val="0"/>
        </a:spcBef>
        <a:buNone/>
        <a:defRPr lang="en-US" sz="5393"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357" marR="0" indent="-342357" algn="l" defTabSz="931263"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275" marR="0" indent="-240918" algn="l" defTabSz="931263"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8833" marR="0" indent="-228238" algn="l" defTabSz="931263"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069" marR="0" indent="-228238" algn="l" defTabSz="931263"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305" marR="0" indent="-228238" algn="l" defTabSz="931263"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0974"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6606"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2238"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7871" indent="-232817" algn="l" defTabSz="931263"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263" rtl="0" eaLnBrk="1" latinLnBrk="0" hangingPunct="1">
        <a:defRPr sz="1798" kern="1200">
          <a:solidFill>
            <a:schemeClr val="tx1"/>
          </a:solidFill>
          <a:latin typeface="+mn-lt"/>
          <a:ea typeface="+mn-ea"/>
          <a:cs typeface="+mn-cs"/>
        </a:defRPr>
      </a:lvl1pPr>
      <a:lvl2pPr marL="465632" algn="l" defTabSz="931263" rtl="0" eaLnBrk="1" latinLnBrk="0" hangingPunct="1">
        <a:defRPr sz="1798" kern="1200">
          <a:solidFill>
            <a:schemeClr val="tx1"/>
          </a:solidFill>
          <a:latin typeface="+mn-lt"/>
          <a:ea typeface="+mn-ea"/>
          <a:cs typeface="+mn-cs"/>
        </a:defRPr>
      </a:lvl2pPr>
      <a:lvl3pPr marL="931263" algn="l" defTabSz="931263" rtl="0" eaLnBrk="1" latinLnBrk="0" hangingPunct="1">
        <a:defRPr sz="1798" kern="1200">
          <a:solidFill>
            <a:schemeClr val="tx1"/>
          </a:solidFill>
          <a:latin typeface="+mn-lt"/>
          <a:ea typeface="+mn-ea"/>
          <a:cs typeface="+mn-cs"/>
        </a:defRPr>
      </a:lvl3pPr>
      <a:lvl4pPr marL="1396896" algn="l" defTabSz="931263" rtl="0" eaLnBrk="1" latinLnBrk="0" hangingPunct="1">
        <a:defRPr sz="1798" kern="1200">
          <a:solidFill>
            <a:schemeClr val="tx1"/>
          </a:solidFill>
          <a:latin typeface="+mn-lt"/>
          <a:ea typeface="+mn-ea"/>
          <a:cs typeface="+mn-cs"/>
        </a:defRPr>
      </a:lvl4pPr>
      <a:lvl5pPr marL="1862527" algn="l" defTabSz="931263" rtl="0" eaLnBrk="1" latinLnBrk="0" hangingPunct="1">
        <a:defRPr sz="1798" kern="1200">
          <a:solidFill>
            <a:schemeClr val="tx1"/>
          </a:solidFill>
          <a:latin typeface="+mn-lt"/>
          <a:ea typeface="+mn-ea"/>
          <a:cs typeface="+mn-cs"/>
        </a:defRPr>
      </a:lvl5pPr>
      <a:lvl6pPr marL="2328158" algn="l" defTabSz="931263" rtl="0" eaLnBrk="1" latinLnBrk="0" hangingPunct="1">
        <a:defRPr sz="1798" kern="1200">
          <a:solidFill>
            <a:schemeClr val="tx1"/>
          </a:solidFill>
          <a:latin typeface="+mn-lt"/>
          <a:ea typeface="+mn-ea"/>
          <a:cs typeface="+mn-cs"/>
        </a:defRPr>
      </a:lvl6pPr>
      <a:lvl7pPr marL="2793790" algn="l" defTabSz="931263" rtl="0" eaLnBrk="1" latinLnBrk="0" hangingPunct="1">
        <a:defRPr sz="1798" kern="1200">
          <a:solidFill>
            <a:schemeClr val="tx1"/>
          </a:solidFill>
          <a:latin typeface="+mn-lt"/>
          <a:ea typeface="+mn-ea"/>
          <a:cs typeface="+mn-cs"/>
        </a:defRPr>
      </a:lvl7pPr>
      <a:lvl8pPr marL="3259422" algn="l" defTabSz="931263" rtl="0" eaLnBrk="1" latinLnBrk="0" hangingPunct="1">
        <a:defRPr sz="1798" kern="1200">
          <a:solidFill>
            <a:schemeClr val="tx1"/>
          </a:solidFill>
          <a:latin typeface="+mn-lt"/>
          <a:ea typeface="+mn-ea"/>
          <a:cs typeface="+mn-cs"/>
        </a:defRPr>
      </a:lvl8pPr>
      <a:lvl9pPr marL="3725054" algn="l" defTabSz="931263" rtl="0" eaLnBrk="1" latinLnBrk="0" hangingPunct="1">
        <a:defRPr sz="179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39"/>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1475"/>
            <a:ext cx="11887198" cy="230570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375764" y="3068331"/>
            <a:ext cx="6987222" cy="849926"/>
          </a:xfrm>
          <a:prstGeom prst="rect">
            <a:avLst/>
          </a:prstGeom>
        </p:spPr>
      </p:pic>
    </p:spTree>
    <p:extLst>
      <p:ext uri="{BB962C8B-B14F-4D97-AF65-F5344CB8AC3E}">
        <p14:creationId xmlns:p14="http://schemas.microsoft.com/office/powerpoint/2010/main" val="3848227495"/>
      </p:ext>
    </p:extLst>
  </p:cSld>
  <p:clrMap bg1="lt1" tx1="dk1" bg2="lt2" tx2="dk2" accent1="accent1" accent2="accent2" accent3="accent3" accent4="accent4" accent5="accent5" accent6="accent6" hlink="hlink" folHlink="folHlink"/>
  <p:sldLayoutIdLst>
    <p:sldLayoutId id="2147484590" r:id="rId1"/>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 id="2147484605" r:id="rId16"/>
    <p:sldLayoutId id="2147484606" r:id="rId17"/>
    <p:sldLayoutId id="2147484607" r:id="rId18"/>
    <p:sldLayoutId id="2147484608" r:id="rId19"/>
    <p:sldLayoutId id="2147484609" r:id="rId20"/>
    <p:sldLayoutId id="2147484610" r:id="rId21"/>
    <p:sldLayoutId id="2147484611" r:id="rId22"/>
  </p:sldLayoutIdLst>
  <p:transition>
    <p:fade/>
  </p:transition>
  <p:txStyles>
    <p:titleStyle>
      <a:lvl1pPr algn="l" defTabSz="931716" rtl="0" eaLnBrk="1" latinLnBrk="0" hangingPunct="1">
        <a:lnSpc>
          <a:spcPct val="90000"/>
        </a:lnSpc>
        <a:spcBef>
          <a:spcPct val="0"/>
        </a:spcBef>
        <a:buNone/>
        <a:defRPr lang="en-US" sz="4795"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349"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6" kern="1200" spc="0" baseline="0">
          <a:gradFill>
            <a:gsLst>
              <a:gs pos="1250">
                <a:schemeClr val="tx1"/>
              </a:gs>
              <a:gs pos="100000">
                <a:schemeClr val="tx1"/>
              </a:gs>
            </a:gsLst>
            <a:lin ang="5400000" scaled="0"/>
          </a:gradFill>
          <a:latin typeface="+mj-lt"/>
          <a:ea typeface="+mn-ea"/>
          <a:cs typeface="+mn-cs"/>
        </a:defRPr>
      </a:lvl1pPr>
      <a:lvl2pPr marL="456697"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97" kern="1200" spc="0" baseline="0">
          <a:gradFill>
            <a:gsLst>
              <a:gs pos="1250">
                <a:schemeClr val="tx1"/>
              </a:gs>
              <a:gs pos="100000">
                <a:schemeClr val="tx1"/>
              </a:gs>
            </a:gsLst>
            <a:lin ang="5400000" scaled="0"/>
          </a:gradFill>
          <a:latin typeface="+mn-lt"/>
          <a:ea typeface="+mn-ea"/>
          <a:cs typeface="+mn-cs"/>
        </a:defRPr>
      </a:lvl2pPr>
      <a:lvl3pPr marL="685046"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97" kern="1200" spc="0" baseline="0">
          <a:gradFill>
            <a:gsLst>
              <a:gs pos="1250">
                <a:schemeClr val="tx1"/>
              </a:gs>
              <a:gs pos="100000">
                <a:schemeClr val="tx1"/>
              </a:gs>
            </a:gsLst>
            <a:lin ang="5400000" scaled="0"/>
          </a:gradFill>
          <a:latin typeface="+mn-lt"/>
          <a:ea typeface="+mn-ea"/>
          <a:cs typeface="+mn-cs"/>
        </a:defRPr>
      </a:lvl3pPr>
      <a:lvl4pPr marL="913394"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98" kern="1200" spc="0" baseline="0">
          <a:gradFill>
            <a:gsLst>
              <a:gs pos="1250">
                <a:schemeClr val="tx1"/>
              </a:gs>
              <a:gs pos="100000">
                <a:schemeClr val="tx1"/>
              </a:gs>
            </a:gsLst>
            <a:lin ang="5400000" scaled="0"/>
          </a:gradFill>
          <a:latin typeface="+mn-lt"/>
          <a:ea typeface="+mn-ea"/>
          <a:cs typeface="+mn-cs"/>
        </a:defRPr>
      </a:lvl4pPr>
      <a:lvl5pPr marL="1141743" marR="0" indent="-228349" algn="l" defTabSz="931716"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98" kern="1200" spc="0" baseline="0">
          <a:gradFill>
            <a:gsLst>
              <a:gs pos="1250">
                <a:schemeClr val="tx1"/>
              </a:gs>
              <a:gs pos="100000">
                <a:schemeClr val="tx1"/>
              </a:gs>
            </a:gsLst>
            <a:lin ang="5400000" scaled="0"/>
          </a:gradFill>
          <a:latin typeface="+mn-lt"/>
          <a:ea typeface="+mn-ea"/>
          <a:cs typeface="+mn-cs"/>
        </a:defRPr>
      </a:lvl5pPr>
      <a:lvl6pPr marL="2562218"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77"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6" rtl="0" eaLnBrk="1" latinLnBrk="0" hangingPunct="1">
        <a:defRPr sz="1798" kern="1200">
          <a:solidFill>
            <a:schemeClr val="tx1"/>
          </a:solidFill>
          <a:latin typeface="+mn-lt"/>
          <a:ea typeface="+mn-ea"/>
          <a:cs typeface="+mn-cs"/>
        </a:defRPr>
      </a:lvl1pPr>
      <a:lvl2pPr marL="465858" algn="l" defTabSz="931716" rtl="0" eaLnBrk="1" latinLnBrk="0" hangingPunct="1">
        <a:defRPr sz="1798" kern="1200">
          <a:solidFill>
            <a:schemeClr val="tx1"/>
          </a:solidFill>
          <a:latin typeface="+mn-lt"/>
          <a:ea typeface="+mn-ea"/>
          <a:cs typeface="+mn-cs"/>
        </a:defRPr>
      </a:lvl2pPr>
      <a:lvl3pPr marL="931716" algn="l" defTabSz="931716" rtl="0" eaLnBrk="1" latinLnBrk="0" hangingPunct="1">
        <a:defRPr sz="1798" kern="1200">
          <a:solidFill>
            <a:schemeClr val="tx1"/>
          </a:solidFill>
          <a:latin typeface="+mn-lt"/>
          <a:ea typeface="+mn-ea"/>
          <a:cs typeface="+mn-cs"/>
        </a:defRPr>
      </a:lvl3pPr>
      <a:lvl4pPr marL="1397574" algn="l" defTabSz="931716" rtl="0" eaLnBrk="1" latinLnBrk="0" hangingPunct="1">
        <a:defRPr sz="1798" kern="1200">
          <a:solidFill>
            <a:schemeClr val="tx1"/>
          </a:solidFill>
          <a:latin typeface="+mn-lt"/>
          <a:ea typeface="+mn-ea"/>
          <a:cs typeface="+mn-cs"/>
        </a:defRPr>
      </a:lvl4pPr>
      <a:lvl5pPr marL="1863432" algn="l" defTabSz="931716" rtl="0" eaLnBrk="1" latinLnBrk="0" hangingPunct="1">
        <a:defRPr sz="1798" kern="1200">
          <a:solidFill>
            <a:schemeClr val="tx1"/>
          </a:solidFill>
          <a:latin typeface="+mn-lt"/>
          <a:ea typeface="+mn-ea"/>
          <a:cs typeface="+mn-cs"/>
        </a:defRPr>
      </a:lvl5pPr>
      <a:lvl6pPr marL="2329291" algn="l" defTabSz="931716" rtl="0" eaLnBrk="1" latinLnBrk="0" hangingPunct="1">
        <a:defRPr sz="1798" kern="1200">
          <a:solidFill>
            <a:schemeClr val="tx1"/>
          </a:solidFill>
          <a:latin typeface="+mn-lt"/>
          <a:ea typeface="+mn-ea"/>
          <a:cs typeface="+mn-cs"/>
        </a:defRPr>
      </a:lvl6pPr>
      <a:lvl7pPr marL="2795148" algn="l" defTabSz="931716" rtl="0" eaLnBrk="1" latinLnBrk="0" hangingPunct="1">
        <a:defRPr sz="1798" kern="1200">
          <a:solidFill>
            <a:schemeClr val="tx1"/>
          </a:solidFill>
          <a:latin typeface="+mn-lt"/>
          <a:ea typeface="+mn-ea"/>
          <a:cs typeface="+mn-cs"/>
        </a:defRPr>
      </a:lvl7pPr>
      <a:lvl8pPr marL="3261006" algn="l" defTabSz="931716" rtl="0" eaLnBrk="1" latinLnBrk="0" hangingPunct="1">
        <a:defRPr sz="1798" kern="1200">
          <a:solidFill>
            <a:schemeClr val="tx1"/>
          </a:solidFill>
          <a:latin typeface="+mn-lt"/>
          <a:ea typeface="+mn-ea"/>
          <a:cs typeface="+mn-cs"/>
        </a:defRPr>
      </a:lvl8pPr>
      <a:lvl9pPr marL="3726865" algn="l" defTabSz="931716"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4940"/>
            <a:ext cx="11888787"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38" y="1211474"/>
            <a:ext cx="11887200" cy="2089951"/>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58450"/>
            <a:ext cx="3937000" cy="136370"/>
          </a:xfrm>
          <a:prstGeom prst="rect">
            <a:avLst/>
          </a:prstGeom>
        </p:spPr>
        <p:txBody>
          <a:bodyPr vert="horz" lIns="0" tIns="0" rIns="91440" bIns="0" rtlCol="0" anchor="ctr"/>
          <a:lstStyle>
            <a:lvl1pPr marL="0" algn="l" defTabSz="931716" rtl="0" eaLnBrk="1" fontAlgn="auto" latinLnBrk="0" hangingPunct="1">
              <a:spcBef>
                <a:spcPts val="0"/>
              </a:spcBef>
              <a:spcAft>
                <a:spcPts val="0"/>
              </a:spcAft>
              <a:defRPr lang="en-US" sz="899" kern="1200">
                <a:solidFill>
                  <a:srgbClr val="505050"/>
                </a:solidFill>
                <a:latin typeface="+mn-lt"/>
                <a:ea typeface="+mn-ea"/>
                <a:cs typeface="+mn-cs"/>
              </a:defRPr>
            </a:lvl1pPr>
          </a:lstStyle>
          <a:p>
            <a:pPr>
              <a:defRPr/>
            </a:pPr>
            <a:r>
              <a:rPr dirty="0"/>
              <a:t>Microsoft Confidential</a:t>
            </a:r>
          </a:p>
        </p:txBody>
      </p:sp>
      <p:sp>
        <p:nvSpPr>
          <p:cNvPr id="5" name="Slide Number Placeholder 4"/>
          <p:cNvSpPr>
            <a:spLocks noGrp="1"/>
          </p:cNvSpPr>
          <p:nvPr>
            <p:ph type="sldNum" sz="quarter" idx="4"/>
          </p:nvPr>
        </p:nvSpPr>
        <p:spPr>
          <a:xfrm>
            <a:off x="11595100" y="6558450"/>
            <a:ext cx="566738" cy="136370"/>
          </a:xfrm>
          <a:prstGeom prst="rect">
            <a:avLst/>
          </a:prstGeom>
        </p:spPr>
        <p:txBody>
          <a:bodyPr vert="horz" wrap="square" lIns="91440" tIns="0" rIns="0" bIns="0" numCol="1" anchor="ctr" anchorCtr="0" compatLnSpc="1">
            <a:prstTxWarp prst="textNoShape">
              <a:avLst/>
            </a:prstTxWarp>
          </a:bodyPr>
          <a:lstStyle>
            <a:lvl1pPr algn="r">
              <a:defRPr sz="899">
                <a:solidFill>
                  <a:srgbClr val="505050"/>
                </a:solidFill>
              </a:defRPr>
            </a:lvl1pPr>
          </a:lstStyle>
          <a:p>
            <a:fld id="{83758903-653A-7442-ACA2-36E6579F0BEB}" type="slidenum">
              <a:rPr lang="en-US"/>
              <a:pPr/>
              <a:t>‹#›</a:t>
            </a:fld>
            <a:endParaRPr lang="en-US" dirty="0"/>
          </a:p>
        </p:txBody>
      </p:sp>
    </p:spTree>
    <p:extLst>
      <p:ext uri="{BB962C8B-B14F-4D97-AF65-F5344CB8AC3E}">
        <p14:creationId xmlns:p14="http://schemas.microsoft.com/office/powerpoint/2010/main" val="2869762950"/>
      </p:ext>
    </p:extLst>
  </p:cSld>
  <p:clrMap bg1="lt1" tx1="dk1" bg2="lt2" tx2="dk2" accent1="accent1" accent2="accent2" accent3="accent3" accent4="accent4" accent5="accent5" accent6="accent6" hlink="hlink" folHlink="folHlink"/>
  <p:sldLayoutIdLst>
    <p:sldLayoutId id="2147484615" r:id="rId1"/>
    <p:sldLayoutId id="2147484616" r:id="rId2"/>
    <p:sldLayoutId id="2147484617" r:id="rId3"/>
    <p:sldLayoutId id="2147484618" r:id="rId4"/>
    <p:sldLayoutId id="2147484619" r:id="rId5"/>
    <p:sldLayoutId id="2147484620" r:id="rId6"/>
    <p:sldLayoutId id="2147484621" r:id="rId7"/>
    <p:sldLayoutId id="2147484622" r:id="rId8"/>
    <p:sldLayoutId id="2147484623" r:id="rId9"/>
    <p:sldLayoutId id="2147484624" r:id="rId10"/>
    <p:sldLayoutId id="2147484625" r:id="rId11"/>
    <p:sldLayoutId id="2147484626" r:id="rId12"/>
  </p:sldLayoutIdLst>
  <p:transition>
    <p:fade/>
  </p:transition>
  <p:txStyles>
    <p:titleStyle>
      <a:lvl1pPr algn="l" defTabSz="930838" rtl="0" eaLnBrk="0" fontAlgn="base" hangingPunct="0">
        <a:lnSpc>
          <a:spcPct val="90000"/>
        </a:lnSpc>
        <a:spcBef>
          <a:spcPct val="0"/>
        </a:spcBef>
        <a:spcAft>
          <a:spcPct val="0"/>
        </a:spcAft>
        <a:defRPr lang="en-US" sz="5194" kern="1200" spc="-102" dirty="0">
          <a:ln w="3175">
            <a:noFill/>
          </a:ln>
          <a:solidFill>
            <a:schemeClr val="tx2"/>
          </a:solidFill>
          <a:latin typeface="+mj-lt"/>
          <a:ea typeface="ＭＳ Ｐゴシック" charset="0"/>
          <a:cs typeface="Segoe UI" pitchFamily="34" charset="0"/>
        </a:defRPr>
      </a:lvl1pPr>
      <a:lvl2pPr algn="l" defTabSz="930838" rtl="0" eaLnBrk="0" fontAlgn="base" hangingPunct="0">
        <a:lnSpc>
          <a:spcPct val="90000"/>
        </a:lnSpc>
        <a:spcBef>
          <a:spcPct val="0"/>
        </a:spcBef>
        <a:spcAft>
          <a:spcPct val="0"/>
        </a:spcAft>
        <a:defRPr sz="5394">
          <a:solidFill>
            <a:schemeClr val="tx2"/>
          </a:solidFill>
          <a:latin typeface="Segoe UI Light" charset="0"/>
          <a:ea typeface="ＭＳ Ｐゴシック" charset="0"/>
          <a:cs typeface="Segoe UI" charset="0"/>
        </a:defRPr>
      </a:lvl2pPr>
      <a:lvl3pPr algn="l" defTabSz="930838" rtl="0" eaLnBrk="0" fontAlgn="base" hangingPunct="0">
        <a:lnSpc>
          <a:spcPct val="90000"/>
        </a:lnSpc>
        <a:spcBef>
          <a:spcPct val="0"/>
        </a:spcBef>
        <a:spcAft>
          <a:spcPct val="0"/>
        </a:spcAft>
        <a:defRPr sz="5394">
          <a:solidFill>
            <a:schemeClr val="tx2"/>
          </a:solidFill>
          <a:latin typeface="Segoe UI Light" charset="0"/>
          <a:ea typeface="ＭＳ Ｐゴシック" charset="0"/>
          <a:cs typeface="Segoe UI" charset="0"/>
        </a:defRPr>
      </a:lvl3pPr>
      <a:lvl4pPr algn="l" defTabSz="930838" rtl="0" eaLnBrk="0" fontAlgn="base" hangingPunct="0">
        <a:lnSpc>
          <a:spcPct val="90000"/>
        </a:lnSpc>
        <a:spcBef>
          <a:spcPct val="0"/>
        </a:spcBef>
        <a:spcAft>
          <a:spcPct val="0"/>
        </a:spcAft>
        <a:defRPr sz="5394">
          <a:solidFill>
            <a:schemeClr val="tx2"/>
          </a:solidFill>
          <a:latin typeface="Segoe UI Light" charset="0"/>
          <a:ea typeface="ＭＳ Ｐゴシック" charset="0"/>
          <a:cs typeface="Segoe UI" charset="0"/>
        </a:defRPr>
      </a:lvl4pPr>
      <a:lvl5pPr algn="l" defTabSz="930838" rtl="0" eaLnBrk="0" fontAlgn="base" hangingPunct="0">
        <a:lnSpc>
          <a:spcPct val="90000"/>
        </a:lnSpc>
        <a:spcBef>
          <a:spcPct val="0"/>
        </a:spcBef>
        <a:spcAft>
          <a:spcPct val="0"/>
        </a:spcAft>
        <a:defRPr sz="5394">
          <a:solidFill>
            <a:schemeClr val="tx2"/>
          </a:solidFill>
          <a:latin typeface="Segoe UI Light" charset="0"/>
          <a:ea typeface="ＭＳ Ｐゴシック" charset="0"/>
          <a:cs typeface="Segoe UI" charset="0"/>
        </a:defRPr>
      </a:lvl5pPr>
      <a:lvl6pPr marL="456697" algn="l" defTabSz="930838" rtl="0" fontAlgn="base">
        <a:lnSpc>
          <a:spcPct val="90000"/>
        </a:lnSpc>
        <a:spcBef>
          <a:spcPct val="0"/>
        </a:spcBef>
        <a:spcAft>
          <a:spcPct val="0"/>
        </a:spcAft>
        <a:defRPr sz="5394">
          <a:solidFill>
            <a:schemeClr val="tx2"/>
          </a:solidFill>
          <a:latin typeface="Segoe UI Light" charset="0"/>
          <a:ea typeface="ＭＳ Ｐゴシック" charset="0"/>
          <a:cs typeface="Segoe UI" charset="0"/>
        </a:defRPr>
      </a:lvl6pPr>
      <a:lvl7pPr marL="913394" algn="l" defTabSz="930838" rtl="0" fontAlgn="base">
        <a:lnSpc>
          <a:spcPct val="90000"/>
        </a:lnSpc>
        <a:spcBef>
          <a:spcPct val="0"/>
        </a:spcBef>
        <a:spcAft>
          <a:spcPct val="0"/>
        </a:spcAft>
        <a:defRPr sz="5394">
          <a:solidFill>
            <a:schemeClr val="tx2"/>
          </a:solidFill>
          <a:latin typeface="Segoe UI Light" charset="0"/>
          <a:ea typeface="ＭＳ Ｐゴシック" charset="0"/>
          <a:cs typeface="Segoe UI" charset="0"/>
        </a:defRPr>
      </a:lvl7pPr>
      <a:lvl8pPr marL="1370091" algn="l" defTabSz="930838" rtl="0" fontAlgn="base">
        <a:lnSpc>
          <a:spcPct val="90000"/>
        </a:lnSpc>
        <a:spcBef>
          <a:spcPct val="0"/>
        </a:spcBef>
        <a:spcAft>
          <a:spcPct val="0"/>
        </a:spcAft>
        <a:defRPr sz="5394">
          <a:solidFill>
            <a:schemeClr val="tx2"/>
          </a:solidFill>
          <a:latin typeface="Segoe UI Light" charset="0"/>
          <a:ea typeface="ＭＳ Ｐゴシック" charset="0"/>
          <a:cs typeface="Segoe UI" charset="0"/>
        </a:defRPr>
      </a:lvl8pPr>
      <a:lvl9pPr marL="1826788" algn="l" defTabSz="930838" rtl="0" fontAlgn="base">
        <a:lnSpc>
          <a:spcPct val="90000"/>
        </a:lnSpc>
        <a:spcBef>
          <a:spcPct val="0"/>
        </a:spcBef>
        <a:spcAft>
          <a:spcPct val="0"/>
        </a:spcAft>
        <a:defRPr sz="5394">
          <a:solidFill>
            <a:schemeClr val="tx2"/>
          </a:solidFill>
          <a:latin typeface="Segoe UI Light" charset="0"/>
          <a:ea typeface="ＭＳ Ｐゴシック" charset="0"/>
          <a:cs typeface="Segoe UI" charset="0"/>
        </a:defRPr>
      </a:lvl9pPr>
    </p:titleStyle>
    <p:bodyStyle>
      <a:lvl1pPr marL="342523" indent="-342523" algn="l" defTabSz="930838" rtl="0" eaLnBrk="0" fontAlgn="base" hangingPunct="0">
        <a:lnSpc>
          <a:spcPct val="90000"/>
        </a:lnSpc>
        <a:spcBef>
          <a:spcPct val="20000"/>
        </a:spcBef>
        <a:spcAft>
          <a:spcPct val="0"/>
        </a:spcAft>
        <a:buSzPct val="90000"/>
        <a:buFont typeface="Arial" charset="0"/>
        <a:buChar char="•"/>
        <a:defRPr sz="3996" kern="1200">
          <a:solidFill>
            <a:schemeClr val="tx2"/>
          </a:solidFill>
          <a:latin typeface="+mj-lt"/>
          <a:ea typeface="ＭＳ Ｐゴシック" charset="0"/>
          <a:cs typeface="ＭＳ Ｐゴシック" charset="0"/>
        </a:defRPr>
      </a:lvl1pPr>
      <a:lvl2pPr marL="583557" indent="-241035" algn="l" defTabSz="930838" rtl="0" eaLnBrk="0" fontAlgn="base" hangingPunct="0">
        <a:lnSpc>
          <a:spcPct val="90000"/>
        </a:lnSpc>
        <a:spcBef>
          <a:spcPct val="20000"/>
        </a:spcBef>
        <a:spcAft>
          <a:spcPct val="0"/>
        </a:spcAft>
        <a:buSzPct val="90000"/>
        <a:buFont typeface="Arial" charset="0"/>
        <a:buChar char="•"/>
        <a:defRPr sz="2397" kern="1200">
          <a:solidFill>
            <a:schemeClr val="tx2"/>
          </a:solidFill>
          <a:latin typeface="+mn-lt"/>
          <a:ea typeface="ＭＳ Ｐゴシック" charset="0"/>
          <a:cs typeface="+mn-cs"/>
        </a:defRPr>
      </a:lvl2pPr>
      <a:lvl3pPr marL="799220" indent="-228349" algn="l" defTabSz="930838" rtl="0" eaLnBrk="0" fontAlgn="base" hangingPunct="0">
        <a:lnSpc>
          <a:spcPct val="90000"/>
        </a:lnSpc>
        <a:spcBef>
          <a:spcPct val="20000"/>
        </a:spcBef>
        <a:spcAft>
          <a:spcPct val="0"/>
        </a:spcAft>
        <a:buSzPct val="90000"/>
        <a:buFont typeface="Arial" charset="0"/>
        <a:buChar char="•"/>
        <a:defRPr sz="1998" kern="1200">
          <a:solidFill>
            <a:schemeClr val="tx2"/>
          </a:solidFill>
          <a:latin typeface="+mn-lt"/>
          <a:ea typeface="ＭＳ Ｐゴシック" charset="0"/>
          <a:cs typeface="+mn-cs"/>
        </a:defRPr>
      </a:lvl3pPr>
      <a:lvl4pPr marL="1027568" indent="-228349" algn="l" defTabSz="930838"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5917" indent="-228349" algn="l" defTabSz="930838"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2218"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77"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35"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94" indent="-232929" algn="l" defTabSz="931716"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6" rtl="0" eaLnBrk="1" latinLnBrk="0" hangingPunct="1">
        <a:defRPr sz="1798" kern="1200">
          <a:solidFill>
            <a:schemeClr val="tx1"/>
          </a:solidFill>
          <a:latin typeface="+mn-lt"/>
          <a:ea typeface="+mn-ea"/>
          <a:cs typeface="+mn-cs"/>
        </a:defRPr>
      </a:lvl1pPr>
      <a:lvl2pPr marL="465858" algn="l" defTabSz="931716" rtl="0" eaLnBrk="1" latinLnBrk="0" hangingPunct="1">
        <a:defRPr sz="1798" kern="1200">
          <a:solidFill>
            <a:schemeClr val="tx1"/>
          </a:solidFill>
          <a:latin typeface="+mn-lt"/>
          <a:ea typeface="+mn-ea"/>
          <a:cs typeface="+mn-cs"/>
        </a:defRPr>
      </a:lvl2pPr>
      <a:lvl3pPr marL="931716" algn="l" defTabSz="931716" rtl="0" eaLnBrk="1" latinLnBrk="0" hangingPunct="1">
        <a:defRPr sz="1798" kern="1200">
          <a:solidFill>
            <a:schemeClr val="tx1"/>
          </a:solidFill>
          <a:latin typeface="+mn-lt"/>
          <a:ea typeface="+mn-ea"/>
          <a:cs typeface="+mn-cs"/>
        </a:defRPr>
      </a:lvl3pPr>
      <a:lvl4pPr marL="1397574" algn="l" defTabSz="931716" rtl="0" eaLnBrk="1" latinLnBrk="0" hangingPunct="1">
        <a:defRPr sz="1798" kern="1200">
          <a:solidFill>
            <a:schemeClr val="tx1"/>
          </a:solidFill>
          <a:latin typeface="+mn-lt"/>
          <a:ea typeface="+mn-ea"/>
          <a:cs typeface="+mn-cs"/>
        </a:defRPr>
      </a:lvl4pPr>
      <a:lvl5pPr marL="1863432" algn="l" defTabSz="931716" rtl="0" eaLnBrk="1" latinLnBrk="0" hangingPunct="1">
        <a:defRPr sz="1798" kern="1200">
          <a:solidFill>
            <a:schemeClr val="tx1"/>
          </a:solidFill>
          <a:latin typeface="+mn-lt"/>
          <a:ea typeface="+mn-ea"/>
          <a:cs typeface="+mn-cs"/>
        </a:defRPr>
      </a:lvl5pPr>
      <a:lvl6pPr marL="2329291" algn="l" defTabSz="931716" rtl="0" eaLnBrk="1" latinLnBrk="0" hangingPunct="1">
        <a:defRPr sz="1798" kern="1200">
          <a:solidFill>
            <a:schemeClr val="tx1"/>
          </a:solidFill>
          <a:latin typeface="+mn-lt"/>
          <a:ea typeface="+mn-ea"/>
          <a:cs typeface="+mn-cs"/>
        </a:defRPr>
      </a:lvl6pPr>
      <a:lvl7pPr marL="2795148" algn="l" defTabSz="931716" rtl="0" eaLnBrk="1" latinLnBrk="0" hangingPunct="1">
        <a:defRPr sz="1798" kern="1200">
          <a:solidFill>
            <a:schemeClr val="tx1"/>
          </a:solidFill>
          <a:latin typeface="+mn-lt"/>
          <a:ea typeface="+mn-ea"/>
          <a:cs typeface="+mn-cs"/>
        </a:defRPr>
      </a:lvl7pPr>
      <a:lvl8pPr marL="3261006" algn="l" defTabSz="931716" rtl="0" eaLnBrk="1" latinLnBrk="0" hangingPunct="1">
        <a:defRPr sz="1798" kern="1200">
          <a:solidFill>
            <a:schemeClr val="tx1"/>
          </a:solidFill>
          <a:latin typeface="+mn-lt"/>
          <a:ea typeface="+mn-ea"/>
          <a:cs typeface="+mn-cs"/>
        </a:defRPr>
      </a:lvl8pPr>
      <a:lvl9pPr marL="3726865" algn="l" defTabSz="931716"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9397868" y="3046545"/>
            <a:ext cx="6987223" cy="894134"/>
          </a:xfrm>
          <a:prstGeom prst="rect">
            <a:avLst/>
          </a:prstGeom>
        </p:spPr>
      </p:pic>
    </p:spTree>
    <p:extLst>
      <p:ext uri="{BB962C8B-B14F-4D97-AF65-F5344CB8AC3E}">
        <p14:creationId xmlns:p14="http://schemas.microsoft.com/office/powerpoint/2010/main" val="375762041"/>
      </p:ext>
    </p:extLst>
  </p:cSld>
  <p:clrMap bg1="dk1" tx1="lt1" bg2="dk2" tx2="lt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 id="2147484647" r:id="rId19"/>
    <p:sldLayoutId id="2147484648" r:id="rId20"/>
  </p:sldLayoutIdLst>
  <p:transition>
    <p:fade/>
  </p:transition>
  <p:txStyles>
    <p:title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5312849"/>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 id="2147484662" r:id="rId13"/>
    <p:sldLayoutId id="2147484663" r:id="rId14"/>
    <p:sldLayoutId id="2147484664" r:id="rId15"/>
    <p:sldLayoutId id="2147484665" r:id="rId16"/>
    <p:sldLayoutId id="2147484666" r:id="rId17"/>
    <p:sldLayoutId id="2147484667" r:id="rId18"/>
    <p:sldLayoutId id="2147484668" r:id="rId19"/>
    <p:sldLayoutId id="2147484669" r:id="rId20"/>
  </p:sldLayoutIdLst>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hf hdr="0" ftr="0" dt="0"/>
  <p:txStyles>
    <p:title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4940"/>
            <a:ext cx="11889564" cy="91653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1475"/>
            <a:ext cx="11887198" cy="20905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5099438"/>
      </p:ext>
    </p:extLst>
  </p:cSld>
  <p:clrMap bg1="lt1" tx1="dk1" bg2="lt2" tx2="dk2" accent1="accent1" accent2="accent2" accent3="accent3" accent4="accent4" accent5="accent5" accent6="accent6" hlink="hlink" folHlink="folHlink"/>
  <p:sldLayoutIdLst>
    <p:sldLayoutId id="2147484671" r:id="rId1"/>
    <p:sldLayoutId id="2147484672" r:id="rId2"/>
    <p:sldLayoutId id="2147484673" r:id="rId3"/>
    <p:sldLayoutId id="2147484674" r:id="rId4"/>
    <p:sldLayoutId id="2147484675" r:id="rId5"/>
    <p:sldLayoutId id="2147484676" r:id="rId6"/>
    <p:sldLayoutId id="2147484677" r:id="rId7"/>
    <p:sldLayoutId id="2147484678" r:id="rId8"/>
    <p:sldLayoutId id="2147484679" r:id="rId9"/>
    <p:sldLayoutId id="2147484680" r:id="rId10"/>
    <p:sldLayoutId id="2147484681" r:id="rId11"/>
    <p:sldLayoutId id="2147484682" r:id="rId12"/>
    <p:sldLayoutId id="2147484683" r:id="rId13"/>
    <p:sldLayoutId id="2147484684" r:id="rId14"/>
    <p:sldLayoutId id="2147484685" r:id="rId15"/>
    <p:sldLayoutId id="2147484686" r:id="rId16"/>
    <p:sldLayoutId id="2147484687" r:id="rId17"/>
    <p:sldLayoutId id="2147484688" r:id="rId18"/>
    <p:sldLayoutId id="2147484689" r:id="rId19"/>
    <p:sldLayoutId id="2147484690" r:id="rId20"/>
    <p:sldLayoutId id="2147484691" r:id="rId21"/>
  </p:sldLayoutIdLst>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hf hdr="0" ftr="0" dt="0"/>
  <p:txStyles>
    <p:titleStyle>
      <a:lvl1pPr algn="l" defTabSz="931557" rtl="0" eaLnBrk="1" latinLnBrk="0" hangingPunct="1">
        <a:lnSpc>
          <a:spcPct val="90000"/>
        </a:lnSpc>
        <a:spcBef>
          <a:spcPct val="0"/>
        </a:spcBef>
        <a:buNone/>
        <a:defRPr lang="en-US" sz="4793"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ka.ms/certup" TargetMode="External"/><Relationship Id="rId7"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53.xml"/><Relationship Id="rId6" Type="http://schemas.openxmlformats.org/officeDocument/2006/relationships/image" Target="../media/image39.jpg"/><Relationship Id="rId5" Type="http://schemas.openxmlformats.org/officeDocument/2006/relationships/hyperlink" Target="http://mslibrary/Books/Pages/Bib/Bib_0361777.aspx" TargetMode="External"/><Relationship Id="rId4" Type="http://schemas.openxmlformats.org/officeDocument/2006/relationships/hyperlink" Target="http://github.com/guruskill/70-535" TargetMode="Externa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40.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150.xml"/><Relationship Id="rId6" Type="http://schemas.openxmlformats.org/officeDocument/2006/relationships/image" Target="../media/image73.png"/><Relationship Id="rId5" Type="http://schemas.openxmlformats.org/officeDocument/2006/relationships/image" Target="../media/image72.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96.png"/><Relationship Id="rId39" Type="http://schemas.openxmlformats.org/officeDocument/2006/relationships/image" Target="../media/image109.svg"/><Relationship Id="rId21" Type="http://schemas.openxmlformats.org/officeDocument/2006/relationships/image" Target="../media/image91.png"/><Relationship Id="rId34" Type="http://schemas.openxmlformats.org/officeDocument/2006/relationships/image" Target="../media/image104.png"/><Relationship Id="rId42" Type="http://schemas.openxmlformats.org/officeDocument/2006/relationships/image" Target="../media/image111.png"/><Relationship Id="rId7" Type="http://schemas.openxmlformats.org/officeDocument/2006/relationships/image" Target="../media/image78.png"/><Relationship Id="rId2" Type="http://schemas.openxmlformats.org/officeDocument/2006/relationships/notesSlide" Target="../notesSlides/notesSlide12.xml"/><Relationship Id="rId16" Type="http://schemas.openxmlformats.org/officeDocument/2006/relationships/image" Target="../media/image86.jpg"/><Relationship Id="rId20" Type="http://schemas.openxmlformats.org/officeDocument/2006/relationships/image" Target="../media/image90.png"/><Relationship Id="rId29" Type="http://schemas.openxmlformats.org/officeDocument/2006/relationships/image" Target="../media/image99.jpg"/><Relationship Id="rId41" Type="http://schemas.microsoft.com/office/2007/relationships/hdphoto" Target="../media/hdphoto4.wdp"/><Relationship Id="rId1" Type="http://schemas.openxmlformats.org/officeDocument/2006/relationships/slideLayout" Target="../slideLayouts/slideLayout46.xml"/><Relationship Id="rId6" Type="http://schemas.openxmlformats.org/officeDocument/2006/relationships/image" Target="../media/image77.png"/><Relationship Id="rId11" Type="http://schemas.openxmlformats.org/officeDocument/2006/relationships/image" Target="../media/image81.png"/><Relationship Id="rId24" Type="http://schemas.openxmlformats.org/officeDocument/2006/relationships/image" Target="../media/image94.jpg"/><Relationship Id="rId32" Type="http://schemas.openxmlformats.org/officeDocument/2006/relationships/image" Target="../media/image102.png"/><Relationship Id="rId37" Type="http://schemas.openxmlformats.org/officeDocument/2006/relationships/image" Target="../media/image107.png"/><Relationship Id="rId40" Type="http://schemas.openxmlformats.org/officeDocument/2006/relationships/image" Target="../media/image110.png"/><Relationship Id="rId5" Type="http://schemas.openxmlformats.org/officeDocument/2006/relationships/image" Target="../media/image76.png"/><Relationship Id="rId15" Type="http://schemas.openxmlformats.org/officeDocument/2006/relationships/image" Target="../media/image85.jpg"/><Relationship Id="rId23" Type="http://schemas.openxmlformats.org/officeDocument/2006/relationships/image" Target="../media/image93.jpg"/><Relationship Id="rId28" Type="http://schemas.openxmlformats.org/officeDocument/2006/relationships/image" Target="../media/image98.jpg"/><Relationship Id="rId36" Type="http://schemas.openxmlformats.org/officeDocument/2006/relationships/image" Target="../media/image106.png"/><Relationship Id="rId10" Type="http://schemas.openxmlformats.org/officeDocument/2006/relationships/image" Target="../media/image80.png"/><Relationship Id="rId19" Type="http://schemas.openxmlformats.org/officeDocument/2006/relationships/image" Target="../media/image89.png"/><Relationship Id="rId31" Type="http://schemas.openxmlformats.org/officeDocument/2006/relationships/image" Target="../media/image101.png"/><Relationship Id="rId4" Type="http://schemas.openxmlformats.org/officeDocument/2006/relationships/image" Target="../media/image75.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png"/><Relationship Id="rId35" Type="http://schemas.openxmlformats.org/officeDocument/2006/relationships/image" Target="../media/image105.png"/><Relationship Id="rId43" Type="http://schemas.openxmlformats.org/officeDocument/2006/relationships/image" Target="../media/image112.jpg"/><Relationship Id="rId8" Type="http://schemas.microsoft.com/office/2007/relationships/hdphoto" Target="../media/hdphoto3.wdp"/><Relationship Id="rId3" Type="http://schemas.openxmlformats.org/officeDocument/2006/relationships/image" Target="../media/image74.png"/><Relationship Id="rId12" Type="http://schemas.openxmlformats.org/officeDocument/2006/relationships/image" Target="../media/image82.jpg"/><Relationship Id="rId17" Type="http://schemas.openxmlformats.org/officeDocument/2006/relationships/image" Target="../media/image87.png"/><Relationship Id="rId25" Type="http://schemas.openxmlformats.org/officeDocument/2006/relationships/image" Target="../media/image95.png"/><Relationship Id="rId33" Type="http://schemas.openxmlformats.org/officeDocument/2006/relationships/image" Target="../media/image103.png"/><Relationship Id="rId38" Type="http://schemas.openxmlformats.org/officeDocument/2006/relationships/image" Target="../media/image108.png"/></Relationships>
</file>

<file path=ppt/slides/_rels/slide1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xml"/><Relationship Id="rId1" Type="http://schemas.openxmlformats.org/officeDocument/2006/relationships/slideLayout" Target="../slideLayouts/slideLayout17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1.xml"/></Relationships>
</file>

<file path=ppt/slides/_rels/slide15.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15.xml"/><Relationship Id="rId1" Type="http://schemas.openxmlformats.org/officeDocument/2006/relationships/slideLayout" Target="../slideLayouts/slideLayout156.xml"/><Relationship Id="rId5" Type="http://schemas.openxmlformats.org/officeDocument/2006/relationships/hyperlink" Target="https://creativecommons.org/licenses/by-sa/3.0/" TargetMode="External"/><Relationship Id="rId4" Type="http://schemas.openxmlformats.org/officeDocument/2006/relationships/hyperlink" Target="http://en.wikipedia.org/wiki/File:CISCO_Security_Istana_0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6.xml"/><Relationship Id="rId1" Type="http://schemas.openxmlformats.org/officeDocument/2006/relationships/slideLayout" Target="../slideLayouts/slideLayout16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1.xml"/></Relationships>
</file>

<file path=ppt/slides/_rels/slide18.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8.xml"/><Relationship Id="rId1" Type="http://schemas.openxmlformats.org/officeDocument/2006/relationships/slideLayout" Target="../slideLayouts/slideLayout156.xml"/><Relationship Id="rId5" Type="http://schemas.openxmlformats.org/officeDocument/2006/relationships/image" Target="../media/image117.gif"/><Relationship Id="rId4" Type="http://schemas.openxmlformats.org/officeDocument/2006/relationships/hyperlink" Target="http://customers.microsoft.com/en-us/story/ambit-energy"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customers.microsoft.com/en-us/story/jetcustomerstory" TargetMode="External"/><Relationship Id="rId7" Type="http://schemas.openxmlformats.org/officeDocument/2006/relationships/image" Target="../media/image120.jpg"/><Relationship Id="rId2" Type="http://schemas.openxmlformats.org/officeDocument/2006/relationships/notesSlide" Target="../notesSlides/notesSlide19.xml"/><Relationship Id="rId1" Type="http://schemas.openxmlformats.org/officeDocument/2006/relationships/slideLayout" Target="../slideLayouts/slideLayout156.xml"/><Relationship Id="rId6" Type="http://schemas.openxmlformats.org/officeDocument/2006/relationships/image" Target="../media/image119.jpg"/><Relationship Id="rId5" Type="http://schemas.openxmlformats.org/officeDocument/2006/relationships/image" Target="../media/image118.png"/><Relationship Id="rId4" Type="http://schemas.openxmlformats.org/officeDocument/2006/relationships/hyperlink" Target="https://www.google.com/url?sa=i&amp;rct=j&amp;q=&amp;esrc=s&amp;source=images&amp;cd=&amp;cad=rja&amp;uact=8&amp;ved=0ahUKEwiOktXDp5TYAhUJh1QKHXctAvAQjRwIBw&amp;url=https://slickdeals.net/coupons/jet/&amp;psig=AOvVaw3LDleibFyYoHn0po7au1h2&amp;ust=1513712201754138"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1.xml"/></Relationships>
</file>

<file path=ppt/slides/_rels/slide20.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20.xml"/><Relationship Id="rId1" Type="http://schemas.openxmlformats.org/officeDocument/2006/relationships/slideLayout" Target="../slideLayouts/slideLayout156.xml"/><Relationship Id="rId5" Type="http://schemas.openxmlformats.org/officeDocument/2006/relationships/image" Target="../media/image122.jpg"/><Relationship Id="rId4" Type="http://schemas.openxmlformats.org/officeDocument/2006/relationships/hyperlink" Target="http://customers.microsoft.com/en-us/story/geic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ptdrv.linkedin.com/2x6qwb3" TargetMode="External"/><Relationship Id="rId1" Type="http://schemas.openxmlformats.org/officeDocument/2006/relationships/slideLayout" Target="../slideLayouts/slideLayout165.xml"/></Relationships>
</file>

<file path=ppt/slides/_rels/slide23.xml.rels><?xml version="1.0" encoding="UTF-8" standalone="yes"?>
<Relationships xmlns="http://schemas.openxmlformats.org/package/2006/relationships"><Relationship Id="rId3" Type="http://schemas.openxmlformats.org/officeDocument/2006/relationships/hyperlink" Target="https://blogs.msdn.microsoft.com/devops/2018/03/12/how-vsts-is-accelerating-the-engineering-group-behind-windows/" TargetMode="External"/><Relationship Id="rId2" Type="http://schemas.openxmlformats.org/officeDocument/2006/relationships/notesSlide" Target="../notesSlides/notesSlide21.xml"/><Relationship Id="rId1" Type="http://schemas.openxmlformats.org/officeDocument/2006/relationships/slideLayout" Target="../slideLayouts/slideLayout165.xml"/><Relationship Id="rId4" Type="http://schemas.openxmlformats.org/officeDocument/2006/relationships/image" Target="../media/image124.png"/></Relationships>
</file>

<file path=ppt/slides/_rels/slide24.xml.rels><?xml version="1.0" encoding="UTF-8" standalone="yes"?>
<Relationships xmlns="http://schemas.openxmlformats.org/package/2006/relationships"><Relationship Id="rId3" Type="http://schemas.openxmlformats.org/officeDocument/2006/relationships/hyperlink" Target="http://aka.ms/DevOps" TargetMode="External"/><Relationship Id="rId2" Type="http://schemas.openxmlformats.org/officeDocument/2006/relationships/notesSlide" Target="../notesSlides/notesSlide22.xml"/><Relationship Id="rId1" Type="http://schemas.openxmlformats.org/officeDocument/2006/relationships/slideLayout" Target="../slideLayouts/slideLayout165.xml"/><Relationship Id="rId4" Type="http://schemas.openxmlformats.org/officeDocument/2006/relationships/image" Target="../media/image125.png"/></Relationships>
</file>

<file path=ppt/slides/_rels/slide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165.xml"/><Relationship Id="rId4" Type="http://schemas.openxmlformats.org/officeDocument/2006/relationships/hyperlink" Target="https://www.visualstudio.com/team-services/case-studi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ptdrv.linkedin.com/5ljn2ey" TargetMode="External"/><Relationship Id="rId1" Type="http://schemas.openxmlformats.org/officeDocument/2006/relationships/slideLayout" Target="../slideLayouts/slideLayout165.xml"/></Relationships>
</file>

<file path=ppt/slides/_rels/slide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4.xml"/><Relationship Id="rId1" Type="http://schemas.openxmlformats.org/officeDocument/2006/relationships/slideLayout" Target="../slideLayouts/slideLayout159.xml"/><Relationship Id="rId4" Type="http://schemas.openxmlformats.org/officeDocument/2006/relationships/hyperlink" Target="https://www.youtube.com/channel/UC-ikyViYMM69joIAv7dlMsA"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ptdrv.linkedin.com/2x6qwb3" TargetMode="External"/><Relationship Id="rId2" Type="http://schemas.openxmlformats.org/officeDocument/2006/relationships/notesSlide" Target="../notesSlides/notesSlide25.xml"/><Relationship Id="rId1" Type="http://schemas.openxmlformats.org/officeDocument/2006/relationships/slideLayout" Target="../slideLayouts/slideLayout164.xml"/><Relationship Id="rId4" Type="http://schemas.openxmlformats.org/officeDocument/2006/relationships/hyperlink" Target="https://ptdrv.linkedin.com/5ljn2e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6.xml"/><Relationship Id="rId1" Type="http://schemas.openxmlformats.org/officeDocument/2006/relationships/slideLayout" Target="../slideLayouts/slideLayout262.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61.xml"/><Relationship Id="rId4" Type="http://schemas.openxmlformats.org/officeDocument/2006/relationships/image" Target="../media/image42.png"/></Relationships>
</file>

<file path=ppt/slides/_rels/slide30.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27.xml"/><Relationship Id="rId1" Type="http://schemas.openxmlformats.org/officeDocument/2006/relationships/slideLayout" Target="../slideLayouts/slideLayout173.xml"/><Relationship Id="rId4" Type="http://schemas.openxmlformats.org/officeDocument/2006/relationships/hyperlink" Target="mailto:Dave.Burnison@Microsoft.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48.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hyperlink" Target="mailto:Dave.Burnison@Microsoft.com" TargetMode="External"/><Relationship Id="rId2" Type="http://schemas.openxmlformats.org/officeDocument/2006/relationships/notesSlide" Target="../notesSlides/notesSlide5.xml"/><Relationship Id="rId1" Type="http://schemas.openxmlformats.org/officeDocument/2006/relationships/slideLayout" Target="../slideLayouts/slideLayout186.xml"/></Relationships>
</file>

<file path=ppt/slides/_rels/slide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notesSlide" Target="../notesSlides/notesSlide7.xml"/><Relationship Id="rId16" Type="http://schemas.openxmlformats.org/officeDocument/2006/relationships/image" Target="../media/image59.svg"/><Relationship Id="rId1" Type="http://schemas.openxmlformats.org/officeDocument/2006/relationships/slideLayout" Target="../slideLayouts/slideLayout113.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8.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18" Type="http://schemas.openxmlformats.org/officeDocument/2006/relationships/image" Target="../media/image59.svg"/><Relationship Id="rId26" Type="http://schemas.openxmlformats.org/officeDocument/2006/relationships/image" Target="../media/image69.svg"/><Relationship Id="rId3" Type="http://schemas.openxmlformats.org/officeDocument/2006/relationships/image" Target="../media/image62.png"/><Relationship Id="rId21" Type="http://schemas.openxmlformats.org/officeDocument/2006/relationships/image" Target="../media/image64.png"/><Relationship Id="rId7" Type="http://schemas.openxmlformats.org/officeDocument/2006/relationships/image" Target="../media/image48.png"/><Relationship Id="rId12" Type="http://schemas.openxmlformats.org/officeDocument/2006/relationships/image" Target="../media/image53.svg"/><Relationship Id="rId17" Type="http://schemas.openxmlformats.org/officeDocument/2006/relationships/image" Target="../media/image58.png"/><Relationship Id="rId25" Type="http://schemas.openxmlformats.org/officeDocument/2006/relationships/image" Target="../media/image68.png"/><Relationship Id="rId2" Type="http://schemas.openxmlformats.org/officeDocument/2006/relationships/notesSlide" Target="../notesSlides/notesSlide8.xml"/><Relationship Id="rId16" Type="http://schemas.openxmlformats.org/officeDocument/2006/relationships/image" Target="../media/image57.svg"/><Relationship Id="rId20" Type="http://schemas.openxmlformats.org/officeDocument/2006/relationships/image" Target="../media/image61.svg"/><Relationship Id="rId1" Type="http://schemas.openxmlformats.org/officeDocument/2006/relationships/slideLayout" Target="../slideLayouts/slideLayout113.xml"/><Relationship Id="rId6" Type="http://schemas.openxmlformats.org/officeDocument/2006/relationships/image" Target="../media/image47.svg"/><Relationship Id="rId11" Type="http://schemas.openxmlformats.org/officeDocument/2006/relationships/image" Target="../media/image52.png"/><Relationship Id="rId24" Type="http://schemas.openxmlformats.org/officeDocument/2006/relationships/image" Target="../media/image67.sv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6.png"/><Relationship Id="rId10" Type="http://schemas.openxmlformats.org/officeDocument/2006/relationships/image" Target="../media/image51.svg"/><Relationship Id="rId19" Type="http://schemas.openxmlformats.org/officeDocument/2006/relationships/image" Target="../media/image60.png"/><Relationship Id="rId4" Type="http://schemas.openxmlformats.org/officeDocument/2006/relationships/image" Target="../media/image63.svg"/><Relationship Id="rId9" Type="http://schemas.openxmlformats.org/officeDocument/2006/relationships/image" Target="../media/image50.png"/><Relationship Id="rId14" Type="http://schemas.openxmlformats.org/officeDocument/2006/relationships/image" Target="../media/image55.svg"/><Relationship Id="rId22" Type="http://schemas.openxmlformats.org/officeDocument/2006/relationships/image" Target="../media/image65.svg"/></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4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937" y="195690"/>
            <a:ext cx="9069626" cy="1516995"/>
          </a:xfrm>
        </p:spPr>
        <p:txBody>
          <a:bodyPr>
            <a:normAutofit fontScale="90000"/>
          </a:bodyPr>
          <a:lstStyle/>
          <a:p>
            <a:pPr>
              <a:spcBef>
                <a:spcPts val="0"/>
              </a:spcBef>
              <a:spcAft>
                <a:spcPts val="339"/>
              </a:spcAft>
              <a:defRPr/>
            </a:pPr>
            <a:r>
              <a:rPr lang="en-US" dirty="0">
                <a:solidFill>
                  <a:schemeClr val="bg1"/>
                </a:solidFill>
              </a:rPr>
              <a:t>Exam Jump Start 70-535</a:t>
            </a:r>
            <a:br>
              <a:rPr lang="en-US" dirty="0">
                <a:solidFill>
                  <a:schemeClr val="bg1"/>
                </a:solidFill>
              </a:rPr>
            </a:br>
            <a:r>
              <a:rPr lang="en-US" sz="4992" dirty="0">
                <a:solidFill>
                  <a:schemeClr val="bg1"/>
                </a:solidFill>
                <a:effectLst>
                  <a:outerShdw blurRad="38100" dist="38100" dir="2700000" algn="tl">
                    <a:srgbClr val="000000">
                      <a:alpha val="43137"/>
                    </a:srgbClr>
                  </a:outerShdw>
                </a:effectLst>
              </a:rPr>
              <a:t>Architecting Microsoft Azure Solutions</a:t>
            </a:r>
            <a:br>
              <a:rPr lang="en-US" sz="4992" dirty="0">
                <a:solidFill>
                  <a:schemeClr val="bg1"/>
                </a:solidFill>
                <a:effectLst>
                  <a:outerShdw blurRad="38100" dist="38100" dir="2700000" algn="tl">
                    <a:srgbClr val="000000">
                      <a:alpha val="43137"/>
                    </a:srgbClr>
                  </a:outerShdw>
                </a:effectLst>
              </a:rPr>
            </a:br>
            <a:r>
              <a:rPr lang="en-US" sz="4992" dirty="0">
                <a:solidFill>
                  <a:schemeClr val="bg1"/>
                </a:solidFill>
                <a:effectLst>
                  <a:outerShdw blurRad="38100" dist="38100" dir="2700000" algn="tl">
                    <a:srgbClr val="000000">
                      <a:alpha val="43137"/>
                    </a:srgbClr>
                  </a:outerShdw>
                </a:effectLst>
              </a:rPr>
              <a:t>DevOps and Next Steps </a:t>
            </a:r>
            <a:endParaRPr lang="en-US" dirty="0">
              <a:solidFill>
                <a:schemeClr val="bg1"/>
              </a:solidFill>
              <a:effectLst>
                <a:outerShdw blurRad="38100" dist="38100" dir="2700000" algn="tl">
                  <a:srgbClr val="000000">
                    <a:alpha val="43137"/>
                  </a:srgbClr>
                </a:outerShdw>
              </a:effectLst>
            </a:endParaRPr>
          </a:p>
        </p:txBody>
      </p:sp>
      <p:sp>
        <p:nvSpPr>
          <p:cNvPr id="7" name="Text Placeholder 4"/>
          <p:cNvSpPr txBox="1">
            <a:spLocks/>
          </p:cNvSpPr>
          <p:nvPr/>
        </p:nvSpPr>
        <p:spPr>
          <a:xfrm>
            <a:off x="650325" y="2345470"/>
            <a:ext cx="6878633" cy="2713419"/>
          </a:xfrm>
          <a:prstGeom prst="rect">
            <a:avLst/>
          </a:prstGeom>
          <a:noFill/>
          <a:ln>
            <a:solidFill>
              <a:srgbClr val="0070C0"/>
            </a:solidFill>
          </a:ln>
        </p:spPr>
        <p:txBody>
          <a:bodyPr vert="horz" wrap="square" lIns="146117" tIns="109588" rIns="146117" bIns="109588" rtlCol="0">
            <a:noAutofit/>
          </a:bodyPr>
          <a:lstStyle>
            <a:lvl1pPr marL="0" marR="0" indent="0" algn="l" defTabSz="932742"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600" kern="1200" spc="0" baseline="0">
                <a:gradFill>
                  <a:gsLst>
                    <a:gs pos="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1591"/>
            <a:r>
              <a:rPr lang="en-US" dirty="0">
                <a:solidFill>
                  <a:schemeClr val="bg1"/>
                </a:solidFill>
                <a:latin typeface="Calibri" panose="020F0502020204030204"/>
              </a:rPr>
              <a:t>Program Home: </a:t>
            </a:r>
            <a:r>
              <a:rPr lang="en-US" dirty="0">
                <a:solidFill>
                  <a:schemeClr val="bg1"/>
                </a:solidFill>
                <a:latin typeface="Calibri" panose="020F0502020204030204"/>
                <a:hlinkClick r:id="rId3"/>
              </a:rPr>
              <a:t>https://aka.ms/certup</a:t>
            </a:r>
            <a:br>
              <a:rPr lang="en-US" dirty="0">
                <a:solidFill>
                  <a:schemeClr val="bg1"/>
                </a:solidFill>
                <a:latin typeface="Calibri" panose="020F0502020204030204"/>
              </a:rPr>
            </a:br>
            <a:endParaRPr lang="en-US" dirty="0">
              <a:solidFill>
                <a:schemeClr val="bg1"/>
              </a:solidFill>
              <a:latin typeface="Calibri" panose="020F0502020204030204"/>
            </a:endParaRPr>
          </a:p>
          <a:p>
            <a:pPr defTabSz="931591"/>
            <a:r>
              <a:rPr lang="en-US" dirty="0">
                <a:solidFill>
                  <a:schemeClr val="bg1"/>
                </a:solidFill>
                <a:latin typeface="Calibri" panose="020F0502020204030204"/>
              </a:rPr>
              <a:t>Content Home: </a:t>
            </a:r>
            <a:r>
              <a:rPr lang="en-US" dirty="0">
                <a:solidFill>
                  <a:schemeClr val="bg1"/>
                </a:solidFill>
                <a:latin typeface="Calibri" panose="020F0502020204030204"/>
                <a:hlinkClick r:id="rId4"/>
              </a:rPr>
              <a:t>http://github.com/guruskill/70-535</a:t>
            </a:r>
            <a:endParaRPr lang="en-US" dirty="0">
              <a:solidFill>
                <a:schemeClr val="bg1"/>
              </a:solidFill>
              <a:latin typeface="Calibri" panose="020F0502020204030204"/>
            </a:endParaRPr>
          </a:p>
          <a:p>
            <a:pPr defTabSz="950278">
              <a:buClr>
                <a:prstClr val="black"/>
              </a:buClr>
            </a:pPr>
            <a:endParaRPr lang="en-US" sz="3260" dirty="0">
              <a:solidFill>
                <a:schemeClr val="bg1"/>
              </a:solidFill>
              <a:latin typeface="Calibri Light" panose="020F0302020204030204"/>
            </a:endParaRPr>
          </a:p>
        </p:txBody>
      </p:sp>
      <p:pic>
        <p:nvPicPr>
          <p:cNvPr id="6" name="Picture 5">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0343" y="1526307"/>
            <a:ext cx="3764821" cy="4619411"/>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99534" y="195690"/>
            <a:ext cx="2650352" cy="565850"/>
          </a:xfrm>
          <a:prstGeom prst="rect">
            <a:avLst/>
          </a:prstGeom>
          <a:solidFill>
            <a:schemeClr val="bg1"/>
          </a:solidFill>
        </p:spPr>
      </p:pic>
      <p:sp>
        <p:nvSpPr>
          <p:cNvPr id="8" name="TextBox 7"/>
          <p:cNvSpPr txBox="1"/>
          <p:nvPr/>
        </p:nvSpPr>
        <p:spPr>
          <a:xfrm>
            <a:off x="7875721" y="6339327"/>
            <a:ext cx="4199443" cy="541327"/>
          </a:xfrm>
          <a:prstGeom prst="rect">
            <a:avLst/>
          </a:prstGeom>
          <a:noFill/>
          <a:ln>
            <a:solidFill>
              <a:srgbClr val="0070C0"/>
            </a:solidFill>
          </a:ln>
        </p:spPr>
        <p:txBody>
          <a:bodyPr wrap="square" rtlCol="0">
            <a:spAutoFit/>
          </a:bodyPr>
          <a:lstStyle/>
          <a:p>
            <a:pPr algn="ctr" defTabSz="931591"/>
            <a:r>
              <a:rPr lang="en-US" sz="2853" dirty="0">
                <a:solidFill>
                  <a:schemeClr val="bg1"/>
                </a:solidFill>
                <a:latin typeface="Calibri" panose="020F0502020204030204"/>
              </a:rPr>
              <a:t>Microsoft Virtual Academy</a:t>
            </a:r>
          </a:p>
        </p:txBody>
      </p:sp>
      <p:sp>
        <p:nvSpPr>
          <p:cNvPr id="9" name="Decagon 8"/>
          <p:cNvSpPr/>
          <p:nvPr/>
        </p:nvSpPr>
        <p:spPr>
          <a:xfrm>
            <a:off x="618699" y="5691674"/>
            <a:ext cx="6878632" cy="1138205"/>
          </a:xfrm>
          <a:prstGeom prst="decagon">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931591"/>
            <a:r>
              <a:rPr lang="en-US" sz="3668" b="1" dirty="0">
                <a:solidFill>
                  <a:srgbClr val="0070C0"/>
                </a:solidFill>
                <a:latin typeface="Calibri" panose="020F0502020204030204"/>
              </a:rPr>
              <a:t>Join…</a:t>
            </a:r>
          </a:p>
          <a:p>
            <a:pPr algn="ctr" defTabSz="931591"/>
            <a:r>
              <a:rPr lang="en-US" sz="3668" b="1" dirty="0">
                <a:solidFill>
                  <a:srgbClr val="0070C0"/>
                </a:solidFill>
                <a:latin typeface="Calibri" panose="020F0502020204030204"/>
              </a:rPr>
              <a:t>ITProGuru.com/Join</a:t>
            </a:r>
            <a:endParaRPr lang="en-US" sz="3668" dirty="0">
              <a:solidFill>
                <a:srgbClr val="0070C0"/>
              </a:solidFill>
              <a:latin typeface="Calibri" panose="020F0502020204030204"/>
            </a:endParaRPr>
          </a:p>
        </p:txBody>
      </p:sp>
      <p:sp>
        <p:nvSpPr>
          <p:cNvPr id="2" name="TextBox 1">
            <a:extLst>
              <a:ext uri="{FF2B5EF4-FFF2-40B4-BE49-F238E27FC236}">
                <a16:creationId xmlns:a16="http://schemas.microsoft.com/office/drawing/2014/main" id="{A44A372A-2950-458C-BF58-F538414ADCF2}"/>
              </a:ext>
            </a:extLst>
          </p:cNvPr>
          <p:cNvSpPr txBox="1"/>
          <p:nvPr/>
        </p:nvSpPr>
        <p:spPr>
          <a:xfrm>
            <a:off x="11597159" y="3746214"/>
            <a:ext cx="478005" cy="669098"/>
          </a:xfrm>
          <a:prstGeom prst="rect">
            <a:avLst/>
          </a:prstGeom>
          <a:solidFill>
            <a:schemeClr val="tx1"/>
          </a:solidFill>
        </p:spPr>
        <p:txBody>
          <a:bodyPr wrap="square" rtlCol="0">
            <a:spAutoFit/>
          </a:bodyPr>
          <a:lstStyle/>
          <a:p>
            <a:pPr defTabSz="931591"/>
            <a:r>
              <a:rPr lang="en-US" sz="3668" dirty="0">
                <a:solidFill>
                  <a:prstClr val="white"/>
                </a:solidFill>
                <a:latin typeface="Calibri" panose="020F0502020204030204"/>
              </a:rPr>
              <a:t>5</a:t>
            </a:r>
          </a:p>
        </p:txBody>
      </p:sp>
      <p:cxnSp>
        <p:nvCxnSpPr>
          <p:cNvPr id="5" name="Straight Connector 4">
            <a:extLst>
              <a:ext uri="{FF2B5EF4-FFF2-40B4-BE49-F238E27FC236}">
                <a16:creationId xmlns:a16="http://schemas.microsoft.com/office/drawing/2014/main" id="{A7633C27-292B-43D2-AF33-DD9F1C5095FE}"/>
              </a:ext>
            </a:extLst>
          </p:cNvPr>
          <p:cNvCxnSpPr>
            <a:cxnSpLocks/>
          </p:cNvCxnSpPr>
          <p:nvPr/>
        </p:nvCxnSpPr>
        <p:spPr>
          <a:xfrm flipH="1">
            <a:off x="11679273" y="4517492"/>
            <a:ext cx="370613" cy="465773"/>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FDF9BEA1-FD83-47DB-904D-FA45C6DC2829}"/>
              </a:ext>
            </a:extLst>
          </p:cNvPr>
          <p:cNvCxnSpPr>
            <a:cxnSpLocks/>
          </p:cNvCxnSpPr>
          <p:nvPr/>
        </p:nvCxnSpPr>
        <p:spPr>
          <a:xfrm>
            <a:off x="11727375" y="4598274"/>
            <a:ext cx="270161" cy="344925"/>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82952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8819" y="497"/>
            <a:ext cx="12418839" cy="6985596"/>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2" name="Group 21"/>
          <p:cNvGrpSpPr/>
          <p:nvPr/>
        </p:nvGrpSpPr>
        <p:grpSpPr>
          <a:xfrm>
            <a:off x="-259521" y="1164763"/>
            <a:ext cx="3663590" cy="2934246"/>
            <a:chOff x="-263439" y="1143000"/>
            <a:chExt cx="3596673" cy="2880650"/>
          </a:xfrm>
        </p:grpSpPr>
        <p:graphicFrame>
          <p:nvGraphicFramePr>
            <p:cNvPr id="5" name="Chart 4"/>
            <p:cNvGraphicFramePr/>
            <p:nvPr>
              <p:extLst/>
            </p:nvPr>
          </p:nvGraphicFramePr>
          <p:xfrm>
            <a:off x="-263439" y="1143000"/>
            <a:ext cx="3596673" cy="239778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738440" y="1985387"/>
              <a:ext cx="1592915"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22%</a:t>
              </a:r>
            </a:p>
          </p:txBody>
        </p:sp>
        <p:sp>
          <p:nvSpPr>
            <p:cNvPr id="7" name="TextBox 6"/>
            <p:cNvSpPr txBox="1"/>
            <p:nvPr/>
          </p:nvSpPr>
          <p:spPr>
            <a:xfrm>
              <a:off x="290491" y="3429000"/>
              <a:ext cx="2488812"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less time on</a:t>
              </a:r>
              <a:b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unplanned work/rework</a:t>
              </a:r>
            </a:p>
          </p:txBody>
        </p:sp>
      </p:grpSp>
      <p:sp>
        <p:nvSpPr>
          <p:cNvPr id="2" name="Title 1"/>
          <p:cNvSpPr>
            <a:spLocks noGrp="1"/>
          </p:cNvSpPr>
          <p:nvPr>
            <p:ph type="title"/>
          </p:nvPr>
        </p:nvSpPr>
        <p:spPr/>
        <p:txBody>
          <a:bodyPr/>
          <a:lstStyle/>
          <a:p>
            <a:r>
              <a:rPr lang="en-US" dirty="0">
                <a:solidFill>
                  <a:schemeClr val="bg1"/>
                </a:solidFill>
              </a:rPr>
              <a:t>DevOps – delivering value in the digital era</a:t>
            </a:r>
          </a:p>
        </p:txBody>
      </p:sp>
      <p:grpSp>
        <p:nvGrpSpPr>
          <p:cNvPr id="21" name="Group 20"/>
          <p:cNvGrpSpPr/>
          <p:nvPr/>
        </p:nvGrpSpPr>
        <p:grpSpPr>
          <a:xfrm>
            <a:off x="2759881" y="1164763"/>
            <a:ext cx="3663590" cy="2934246"/>
            <a:chOff x="2135317" y="1143000"/>
            <a:chExt cx="3596673" cy="2880650"/>
          </a:xfrm>
        </p:grpSpPr>
        <p:graphicFrame>
          <p:nvGraphicFramePr>
            <p:cNvPr id="8" name="Chart 7"/>
            <p:cNvGraphicFramePr/>
            <p:nvPr>
              <p:extLst/>
            </p:nvPr>
          </p:nvGraphicFramePr>
          <p:xfrm>
            <a:off x="2135317" y="1143000"/>
            <a:ext cx="3596673" cy="2397782"/>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3165215" y="1985387"/>
              <a:ext cx="1536877"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29%</a:t>
              </a:r>
            </a:p>
          </p:txBody>
        </p:sp>
        <p:sp>
          <p:nvSpPr>
            <p:cNvPr id="10" name="TextBox 9"/>
            <p:cNvSpPr txBox="1"/>
            <p:nvPr/>
          </p:nvSpPr>
          <p:spPr>
            <a:xfrm>
              <a:off x="3001066" y="3429000"/>
              <a:ext cx="1865174"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more time spent on new work</a:t>
              </a:r>
            </a:p>
          </p:txBody>
        </p:sp>
      </p:grpSp>
      <p:grpSp>
        <p:nvGrpSpPr>
          <p:cNvPr id="20" name="Group 19"/>
          <p:cNvGrpSpPr/>
          <p:nvPr/>
        </p:nvGrpSpPr>
        <p:grpSpPr>
          <a:xfrm>
            <a:off x="5779284" y="1164763"/>
            <a:ext cx="3663590" cy="2934246"/>
            <a:chOff x="4624129" y="1143000"/>
            <a:chExt cx="3596673" cy="2880650"/>
          </a:xfrm>
        </p:grpSpPr>
        <p:graphicFrame>
          <p:nvGraphicFramePr>
            <p:cNvPr id="11" name="Chart 10"/>
            <p:cNvGraphicFramePr/>
            <p:nvPr>
              <p:extLst/>
            </p:nvPr>
          </p:nvGraphicFramePr>
          <p:xfrm>
            <a:off x="4624129" y="1143000"/>
            <a:ext cx="3596673" cy="2397782"/>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p:cNvSpPr txBox="1"/>
            <p:nvPr/>
          </p:nvSpPr>
          <p:spPr>
            <a:xfrm>
              <a:off x="5648576" y="1985387"/>
              <a:ext cx="1547779"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50%</a:t>
              </a:r>
            </a:p>
          </p:txBody>
        </p:sp>
        <p:sp>
          <p:nvSpPr>
            <p:cNvPr id="13" name="TextBox 12"/>
            <p:cNvSpPr txBox="1"/>
            <p:nvPr/>
          </p:nvSpPr>
          <p:spPr>
            <a:xfrm>
              <a:off x="5074550" y="3429000"/>
              <a:ext cx="2695831"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less time remediating security issues</a:t>
              </a:r>
            </a:p>
          </p:txBody>
        </p:sp>
      </p:grpSp>
      <p:grpSp>
        <p:nvGrpSpPr>
          <p:cNvPr id="19" name="Group 18"/>
          <p:cNvGrpSpPr/>
          <p:nvPr/>
        </p:nvGrpSpPr>
        <p:grpSpPr>
          <a:xfrm>
            <a:off x="8798687" y="1164763"/>
            <a:ext cx="3663590" cy="2934246"/>
            <a:chOff x="8220802" y="1143000"/>
            <a:chExt cx="3596673" cy="2880650"/>
          </a:xfrm>
        </p:grpSpPr>
        <p:graphicFrame>
          <p:nvGraphicFramePr>
            <p:cNvPr id="16" name="Chart 15"/>
            <p:cNvGraphicFramePr/>
            <p:nvPr>
              <p:extLst/>
            </p:nvPr>
          </p:nvGraphicFramePr>
          <p:xfrm>
            <a:off x="8220802" y="1143000"/>
            <a:ext cx="3596673" cy="2397782"/>
          </p:xfrm>
          <a:graphic>
            <a:graphicData uri="http://schemas.openxmlformats.org/drawingml/2006/chart">
              <c:chart xmlns:c="http://schemas.openxmlformats.org/drawingml/2006/chart" xmlns:r="http://schemas.openxmlformats.org/officeDocument/2006/relationships" r:id="rId6"/>
            </a:graphicData>
          </a:graphic>
        </p:graphicFrame>
        <p:sp>
          <p:nvSpPr>
            <p:cNvPr id="17" name="TextBox 16"/>
            <p:cNvSpPr txBox="1"/>
            <p:nvPr/>
          </p:nvSpPr>
          <p:spPr>
            <a:xfrm>
              <a:off x="9245249" y="1985387"/>
              <a:ext cx="1547779" cy="782971"/>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4483"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75.2x</a:t>
              </a:r>
            </a:p>
          </p:txBody>
        </p:sp>
        <p:sp>
          <p:nvSpPr>
            <p:cNvPr id="18" name="TextBox 17"/>
            <p:cNvSpPr txBox="1"/>
            <p:nvPr/>
          </p:nvSpPr>
          <p:spPr>
            <a:xfrm>
              <a:off x="8671223" y="3429000"/>
              <a:ext cx="2695831" cy="594650"/>
            </a:xfrm>
            <a:prstGeom prst="rect">
              <a:avLst/>
            </a:prstGeom>
            <a:noFill/>
          </p:spPr>
          <p:txBody>
            <a:bodyPr wrap="square" rtlCol="0">
              <a:spAutoFit/>
            </a:bodyPr>
            <a:lstStyle/>
            <a:p>
              <a:pPr marL="0" marR="0" lvl="0" indent="0" algn="ctr" defTabSz="931412" rtl="0" eaLnBrk="1" fontAlgn="auto" latinLnBrk="0" hangingPunct="1">
                <a:lnSpc>
                  <a:spcPct val="100000"/>
                </a:lnSpc>
                <a:spcBef>
                  <a:spcPts val="0"/>
                </a:spcBef>
                <a:spcAft>
                  <a:spcPts val="0"/>
                </a:spcAft>
                <a:buClrTx/>
                <a:buSzTx/>
                <a:buFontTx/>
                <a:buNone/>
                <a:tabLst/>
                <a:defRPr/>
              </a:pP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fewer outage costs</a:t>
              </a:r>
              <a:b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63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due to downtime</a:t>
              </a:r>
            </a:p>
          </p:txBody>
        </p:sp>
      </p:grpSp>
      <p:cxnSp>
        <p:nvCxnSpPr>
          <p:cNvPr id="24" name="Straight Connector 23"/>
          <p:cNvCxnSpPr/>
          <p:nvPr/>
        </p:nvCxnSpPr>
        <p:spPr>
          <a:xfrm>
            <a:off x="3160939" y="1436425"/>
            <a:ext cx="0" cy="2522577"/>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035124" y="1436425"/>
            <a:ext cx="0" cy="2522577"/>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165448" y="1436425"/>
            <a:ext cx="0" cy="2522577"/>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625289" y="4432913"/>
            <a:ext cx="1328447" cy="2150408"/>
            <a:chOff x="8093075" y="541338"/>
            <a:chExt cx="1711325" cy="2770188"/>
          </a:xfrm>
        </p:grpSpPr>
        <p:sp>
          <p:nvSpPr>
            <p:cNvPr id="30" name="Freeform 149"/>
            <p:cNvSpPr>
              <a:spLocks/>
            </p:cNvSpPr>
            <p:nvPr/>
          </p:nvSpPr>
          <p:spPr bwMode="auto">
            <a:xfrm>
              <a:off x="8996363" y="628651"/>
              <a:ext cx="319088" cy="217487"/>
            </a:xfrm>
            <a:custGeom>
              <a:avLst/>
              <a:gdLst>
                <a:gd name="T0" fmla="*/ 85 w 85"/>
                <a:gd name="T1" fmla="*/ 58 h 58"/>
                <a:gd name="T2" fmla="*/ 85 w 85"/>
                <a:gd name="T3" fmla="*/ 40 h 58"/>
                <a:gd name="T4" fmla="*/ 46 w 85"/>
                <a:gd name="T5" fmla="*/ 0 h 58"/>
                <a:gd name="T6" fmla="*/ 38 w 85"/>
                <a:gd name="T7" fmla="*/ 0 h 58"/>
                <a:gd name="T8" fmla="*/ 0 w 85"/>
                <a:gd name="T9" fmla="*/ 40 h 58"/>
                <a:gd name="T10" fmla="*/ 0 w 85"/>
                <a:gd name="T11" fmla="*/ 58 h 58"/>
                <a:gd name="T12" fmla="*/ 85 w 85"/>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5" h="58">
                  <a:moveTo>
                    <a:pt x="85" y="58"/>
                  </a:moveTo>
                  <a:cubicBezTo>
                    <a:pt x="85" y="40"/>
                    <a:pt x="85" y="40"/>
                    <a:pt x="85" y="40"/>
                  </a:cubicBezTo>
                  <a:cubicBezTo>
                    <a:pt x="85" y="18"/>
                    <a:pt x="68" y="0"/>
                    <a:pt x="46" y="0"/>
                  </a:cubicBezTo>
                  <a:cubicBezTo>
                    <a:pt x="38" y="0"/>
                    <a:pt x="38" y="0"/>
                    <a:pt x="38" y="0"/>
                  </a:cubicBezTo>
                  <a:cubicBezTo>
                    <a:pt x="17" y="0"/>
                    <a:pt x="0" y="18"/>
                    <a:pt x="0" y="40"/>
                  </a:cubicBezTo>
                  <a:cubicBezTo>
                    <a:pt x="0" y="58"/>
                    <a:pt x="0" y="58"/>
                    <a:pt x="0" y="58"/>
                  </a:cubicBezTo>
                  <a:lnTo>
                    <a:pt x="85" y="58"/>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Freeform 150"/>
            <p:cNvSpPr>
              <a:spLocks/>
            </p:cNvSpPr>
            <p:nvPr/>
          </p:nvSpPr>
          <p:spPr bwMode="auto">
            <a:xfrm>
              <a:off x="8961438" y="831851"/>
              <a:ext cx="387350" cy="101600"/>
            </a:xfrm>
            <a:custGeom>
              <a:avLst/>
              <a:gdLst>
                <a:gd name="T0" fmla="*/ 0 w 103"/>
                <a:gd name="T1" fmla="*/ 21 h 27"/>
                <a:gd name="T2" fmla="*/ 5 w 103"/>
                <a:gd name="T3" fmla="*/ 27 h 27"/>
                <a:gd name="T4" fmla="*/ 97 w 103"/>
                <a:gd name="T5" fmla="*/ 27 h 27"/>
                <a:gd name="T6" fmla="*/ 103 w 103"/>
                <a:gd name="T7" fmla="*/ 21 h 27"/>
                <a:gd name="T8" fmla="*/ 103 w 103"/>
                <a:gd name="T9" fmla="*/ 6 h 27"/>
                <a:gd name="T10" fmla="*/ 97 w 103"/>
                <a:gd name="T11" fmla="*/ 0 h 27"/>
                <a:gd name="T12" fmla="*/ 5 w 103"/>
                <a:gd name="T13" fmla="*/ 0 h 27"/>
                <a:gd name="T14" fmla="*/ 0 w 103"/>
                <a:gd name="T15" fmla="*/ 6 h 27"/>
                <a:gd name="T16" fmla="*/ 0 w 103"/>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27">
                  <a:moveTo>
                    <a:pt x="0" y="21"/>
                  </a:moveTo>
                  <a:cubicBezTo>
                    <a:pt x="0" y="24"/>
                    <a:pt x="2" y="27"/>
                    <a:pt x="5" y="27"/>
                  </a:cubicBezTo>
                  <a:cubicBezTo>
                    <a:pt x="97" y="27"/>
                    <a:pt x="97" y="27"/>
                    <a:pt x="97" y="27"/>
                  </a:cubicBezTo>
                  <a:cubicBezTo>
                    <a:pt x="100" y="27"/>
                    <a:pt x="103" y="24"/>
                    <a:pt x="103" y="21"/>
                  </a:cubicBezTo>
                  <a:cubicBezTo>
                    <a:pt x="103" y="6"/>
                    <a:pt x="103" y="6"/>
                    <a:pt x="103" y="6"/>
                  </a:cubicBezTo>
                  <a:cubicBezTo>
                    <a:pt x="103" y="3"/>
                    <a:pt x="100" y="0"/>
                    <a:pt x="97" y="0"/>
                  </a:cubicBezTo>
                  <a:cubicBezTo>
                    <a:pt x="5" y="0"/>
                    <a:pt x="5" y="0"/>
                    <a:pt x="5" y="0"/>
                  </a:cubicBezTo>
                  <a:cubicBezTo>
                    <a:pt x="2" y="0"/>
                    <a:pt x="0" y="3"/>
                    <a:pt x="0" y="6"/>
                  </a:cubicBezTo>
                  <a:lnTo>
                    <a:pt x="0" y="2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Freeform 151"/>
            <p:cNvSpPr>
              <a:spLocks/>
            </p:cNvSpPr>
            <p:nvPr/>
          </p:nvSpPr>
          <p:spPr bwMode="auto">
            <a:xfrm>
              <a:off x="8875713" y="1019176"/>
              <a:ext cx="882650" cy="706437"/>
            </a:xfrm>
            <a:custGeom>
              <a:avLst/>
              <a:gdLst>
                <a:gd name="T0" fmla="*/ 235 w 235"/>
                <a:gd name="T1" fmla="*/ 103 h 188"/>
                <a:gd name="T2" fmla="*/ 171 w 235"/>
                <a:gd name="T3" fmla="*/ 51 h 188"/>
                <a:gd name="T4" fmla="*/ 167 w 235"/>
                <a:gd name="T5" fmla="*/ 49 h 188"/>
                <a:gd name="T6" fmla="*/ 151 w 235"/>
                <a:gd name="T7" fmla="*/ 45 h 188"/>
                <a:gd name="T8" fmla="*/ 102 w 235"/>
                <a:gd name="T9" fmla="*/ 45 h 188"/>
                <a:gd name="T10" fmla="*/ 99 w 235"/>
                <a:gd name="T11" fmla="*/ 45 h 188"/>
                <a:gd name="T12" fmla="*/ 99 w 235"/>
                <a:gd name="T13" fmla="*/ 0 h 188"/>
                <a:gd name="T14" fmla="*/ 52 w 235"/>
                <a:gd name="T15" fmla="*/ 0 h 188"/>
                <a:gd name="T16" fmla="*/ 52 w 235"/>
                <a:gd name="T17" fmla="*/ 55 h 188"/>
                <a:gd name="T18" fmla="*/ 0 w 235"/>
                <a:gd name="T19" fmla="*/ 90 h 188"/>
                <a:gd name="T20" fmla="*/ 0 w 235"/>
                <a:gd name="T21" fmla="*/ 188 h 188"/>
                <a:gd name="T22" fmla="*/ 151 w 235"/>
                <a:gd name="T23" fmla="*/ 188 h 188"/>
                <a:gd name="T24" fmla="*/ 151 w 235"/>
                <a:gd name="T25" fmla="*/ 81 h 188"/>
                <a:gd name="T26" fmla="*/ 215 w 235"/>
                <a:gd name="T27" fmla="*/ 133 h 188"/>
                <a:gd name="T28" fmla="*/ 235 w 235"/>
                <a:gd name="T29" fmla="*/ 10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5" h="188">
                  <a:moveTo>
                    <a:pt x="235" y="103"/>
                  </a:moveTo>
                  <a:cubicBezTo>
                    <a:pt x="171" y="51"/>
                    <a:pt x="171" y="51"/>
                    <a:pt x="171" y="51"/>
                  </a:cubicBezTo>
                  <a:cubicBezTo>
                    <a:pt x="170" y="50"/>
                    <a:pt x="168" y="49"/>
                    <a:pt x="167" y="49"/>
                  </a:cubicBezTo>
                  <a:cubicBezTo>
                    <a:pt x="163" y="46"/>
                    <a:pt x="157" y="45"/>
                    <a:pt x="151" y="45"/>
                  </a:cubicBezTo>
                  <a:cubicBezTo>
                    <a:pt x="102" y="45"/>
                    <a:pt x="102" y="45"/>
                    <a:pt x="102" y="45"/>
                  </a:cubicBezTo>
                  <a:cubicBezTo>
                    <a:pt x="101" y="45"/>
                    <a:pt x="100" y="45"/>
                    <a:pt x="99" y="45"/>
                  </a:cubicBezTo>
                  <a:cubicBezTo>
                    <a:pt x="99" y="0"/>
                    <a:pt x="99" y="0"/>
                    <a:pt x="99" y="0"/>
                  </a:cubicBezTo>
                  <a:cubicBezTo>
                    <a:pt x="52" y="0"/>
                    <a:pt x="52" y="0"/>
                    <a:pt x="52" y="0"/>
                  </a:cubicBezTo>
                  <a:cubicBezTo>
                    <a:pt x="52" y="55"/>
                    <a:pt x="52" y="55"/>
                    <a:pt x="52" y="55"/>
                  </a:cubicBezTo>
                  <a:cubicBezTo>
                    <a:pt x="47" y="49"/>
                    <a:pt x="0" y="90"/>
                    <a:pt x="0" y="90"/>
                  </a:cubicBezTo>
                  <a:cubicBezTo>
                    <a:pt x="0" y="188"/>
                    <a:pt x="0" y="188"/>
                    <a:pt x="0" y="188"/>
                  </a:cubicBezTo>
                  <a:cubicBezTo>
                    <a:pt x="151" y="188"/>
                    <a:pt x="151" y="188"/>
                    <a:pt x="151" y="188"/>
                  </a:cubicBezTo>
                  <a:cubicBezTo>
                    <a:pt x="151" y="81"/>
                    <a:pt x="151" y="81"/>
                    <a:pt x="151" y="81"/>
                  </a:cubicBezTo>
                  <a:cubicBezTo>
                    <a:pt x="215" y="133"/>
                    <a:pt x="215" y="133"/>
                    <a:pt x="215" y="133"/>
                  </a:cubicBezTo>
                  <a:cubicBezTo>
                    <a:pt x="235" y="117"/>
                    <a:pt x="235" y="103"/>
                    <a:pt x="235" y="10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Freeform 152"/>
            <p:cNvSpPr>
              <a:spLocks/>
            </p:cNvSpPr>
            <p:nvPr/>
          </p:nvSpPr>
          <p:spPr bwMode="auto">
            <a:xfrm>
              <a:off x="9070975" y="1019176"/>
              <a:ext cx="176213" cy="123825"/>
            </a:xfrm>
            <a:custGeom>
              <a:avLst/>
              <a:gdLst>
                <a:gd name="T0" fmla="*/ 47 w 47"/>
                <a:gd name="T1" fmla="*/ 31 h 33"/>
                <a:gd name="T2" fmla="*/ 23 w 47"/>
                <a:gd name="T3" fmla="*/ 33 h 33"/>
                <a:gd name="T4" fmla="*/ 0 w 47"/>
                <a:gd name="T5" fmla="*/ 31 h 33"/>
                <a:gd name="T6" fmla="*/ 0 w 47"/>
                <a:gd name="T7" fmla="*/ 0 h 33"/>
                <a:gd name="T8" fmla="*/ 47 w 47"/>
                <a:gd name="T9" fmla="*/ 0 h 33"/>
                <a:gd name="T10" fmla="*/ 47 w 47"/>
                <a:gd name="T11" fmla="*/ 31 h 33"/>
              </a:gdLst>
              <a:ahLst/>
              <a:cxnLst>
                <a:cxn ang="0">
                  <a:pos x="T0" y="T1"/>
                </a:cxn>
                <a:cxn ang="0">
                  <a:pos x="T2" y="T3"/>
                </a:cxn>
                <a:cxn ang="0">
                  <a:pos x="T4" y="T5"/>
                </a:cxn>
                <a:cxn ang="0">
                  <a:pos x="T6" y="T7"/>
                </a:cxn>
                <a:cxn ang="0">
                  <a:pos x="T8" y="T9"/>
                </a:cxn>
                <a:cxn ang="0">
                  <a:pos x="T10" y="T11"/>
                </a:cxn>
              </a:cxnLst>
              <a:rect l="0" t="0" r="r" b="b"/>
              <a:pathLst>
                <a:path w="47" h="33">
                  <a:moveTo>
                    <a:pt x="47" y="31"/>
                  </a:moveTo>
                  <a:cubicBezTo>
                    <a:pt x="40" y="33"/>
                    <a:pt x="32" y="33"/>
                    <a:pt x="23" y="33"/>
                  </a:cubicBezTo>
                  <a:cubicBezTo>
                    <a:pt x="15" y="33"/>
                    <a:pt x="7" y="33"/>
                    <a:pt x="0" y="31"/>
                  </a:cubicBezTo>
                  <a:cubicBezTo>
                    <a:pt x="0" y="0"/>
                    <a:pt x="0" y="0"/>
                    <a:pt x="0" y="0"/>
                  </a:cubicBezTo>
                  <a:cubicBezTo>
                    <a:pt x="47" y="0"/>
                    <a:pt x="47" y="0"/>
                    <a:pt x="47" y="0"/>
                  </a:cubicBezTo>
                  <a:lnTo>
                    <a:pt x="47" y="3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Freeform 153"/>
            <p:cNvSpPr>
              <a:spLocks/>
            </p:cNvSpPr>
            <p:nvPr/>
          </p:nvSpPr>
          <p:spPr bwMode="auto">
            <a:xfrm>
              <a:off x="8996363" y="763588"/>
              <a:ext cx="314325" cy="319087"/>
            </a:xfrm>
            <a:custGeom>
              <a:avLst/>
              <a:gdLst>
                <a:gd name="T0" fmla="*/ 84 w 84"/>
                <a:gd name="T1" fmla="*/ 0 h 85"/>
                <a:gd name="T2" fmla="*/ 84 w 84"/>
                <a:gd name="T3" fmla="*/ 71 h 85"/>
                <a:gd name="T4" fmla="*/ 42 w 84"/>
                <a:gd name="T5" fmla="*/ 85 h 85"/>
                <a:gd name="T6" fmla="*/ 0 w 84"/>
                <a:gd name="T7" fmla="*/ 71 h 85"/>
                <a:gd name="T8" fmla="*/ 0 w 84"/>
                <a:gd name="T9" fmla="*/ 0 h 85"/>
                <a:gd name="T10" fmla="*/ 84 w 84"/>
                <a:gd name="T11" fmla="*/ 0 h 85"/>
              </a:gdLst>
              <a:ahLst/>
              <a:cxnLst>
                <a:cxn ang="0">
                  <a:pos x="T0" y="T1"/>
                </a:cxn>
                <a:cxn ang="0">
                  <a:pos x="T2" y="T3"/>
                </a:cxn>
                <a:cxn ang="0">
                  <a:pos x="T4" y="T5"/>
                </a:cxn>
                <a:cxn ang="0">
                  <a:pos x="T6" y="T7"/>
                </a:cxn>
                <a:cxn ang="0">
                  <a:pos x="T8" y="T9"/>
                </a:cxn>
                <a:cxn ang="0">
                  <a:pos x="T10" y="T11"/>
                </a:cxn>
              </a:cxnLst>
              <a:rect l="0" t="0" r="r" b="b"/>
              <a:pathLst>
                <a:path w="84" h="85">
                  <a:moveTo>
                    <a:pt x="84" y="0"/>
                  </a:moveTo>
                  <a:cubicBezTo>
                    <a:pt x="84" y="71"/>
                    <a:pt x="84" y="71"/>
                    <a:pt x="84" y="71"/>
                  </a:cubicBezTo>
                  <a:cubicBezTo>
                    <a:pt x="72" y="80"/>
                    <a:pt x="58" y="85"/>
                    <a:pt x="42" y="85"/>
                  </a:cubicBezTo>
                  <a:cubicBezTo>
                    <a:pt x="20" y="85"/>
                    <a:pt x="0" y="71"/>
                    <a:pt x="0" y="71"/>
                  </a:cubicBezTo>
                  <a:cubicBezTo>
                    <a:pt x="0" y="0"/>
                    <a:pt x="0" y="0"/>
                    <a:pt x="0" y="0"/>
                  </a:cubicBezTo>
                  <a:lnTo>
                    <a:pt x="84" y="0"/>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154"/>
            <p:cNvSpPr>
              <a:spLocks noEditPoints="1"/>
            </p:cNvSpPr>
            <p:nvPr/>
          </p:nvSpPr>
          <p:spPr bwMode="auto">
            <a:xfrm>
              <a:off x="8996363" y="796926"/>
              <a:ext cx="322263" cy="131762"/>
            </a:xfrm>
            <a:custGeom>
              <a:avLst/>
              <a:gdLst>
                <a:gd name="T0" fmla="*/ 86 w 86"/>
                <a:gd name="T1" fmla="*/ 5 h 35"/>
                <a:gd name="T2" fmla="*/ 66 w 86"/>
                <a:gd name="T3" fmla="*/ 1 h 35"/>
                <a:gd name="T4" fmla="*/ 50 w 86"/>
                <a:gd name="T5" fmla="*/ 6 h 35"/>
                <a:gd name="T6" fmla="*/ 49 w 86"/>
                <a:gd name="T7" fmla="*/ 7 h 35"/>
                <a:gd name="T8" fmla="*/ 43 w 86"/>
                <a:gd name="T9" fmla="*/ 6 h 35"/>
                <a:gd name="T10" fmla="*/ 38 w 86"/>
                <a:gd name="T11" fmla="*/ 7 h 35"/>
                <a:gd name="T12" fmla="*/ 36 w 86"/>
                <a:gd name="T13" fmla="*/ 6 h 35"/>
                <a:gd name="T14" fmla="*/ 20 w 86"/>
                <a:gd name="T15" fmla="*/ 1 h 35"/>
                <a:gd name="T16" fmla="*/ 1 w 86"/>
                <a:gd name="T17" fmla="*/ 5 h 35"/>
                <a:gd name="T18" fmla="*/ 0 w 86"/>
                <a:gd name="T19" fmla="*/ 6 h 35"/>
                <a:gd name="T20" fmla="*/ 0 w 86"/>
                <a:gd name="T21" fmla="*/ 9 h 35"/>
                <a:gd name="T22" fmla="*/ 1 w 86"/>
                <a:gd name="T23" fmla="*/ 10 h 35"/>
                <a:gd name="T24" fmla="*/ 3 w 86"/>
                <a:gd name="T25" fmla="*/ 11 h 35"/>
                <a:gd name="T26" fmla="*/ 4 w 86"/>
                <a:gd name="T27" fmla="*/ 22 h 35"/>
                <a:gd name="T28" fmla="*/ 16 w 86"/>
                <a:gd name="T29" fmla="*/ 34 h 35"/>
                <a:gd name="T30" fmla="*/ 35 w 86"/>
                <a:gd name="T31" fmla="*/ 26 h 35"/>
                <a:gd name="T32" fmla="*/ 39 w 86"/>
                <a:gd name="T33" fmla="*/ 11 h 35"/>
                <a:gd name="T34" fmla="*/ 40 w 86"/>
                <a:gd name="T35" fmla="*/ 10 h 35"/>
                <a:gd name="T36" fmla="*/ 43 w 86"/>
                <a:gd name="T37" fmla="*/ 10 h 35"/>
                <a:gd name="T38" fmla="*/ 47 w 86"/>
                <a:gd name="T39" fmla="*/ 10 h 35"/>
                <a:gd name="T40" fmla="*/ 47 w 86"/>
                <a:gd name="T41" fmla="*/ 11 h 35"/>
                <a:gd name="T42" fmla="*/ 51 w 86"/>
                <a:gd name="T43" fmla="*/ 26 h 35"/>
                <a:gd name="T44" fmla="*/ 70 w 86"/>
                <a:gd name="T45" fmla="*/ 34 h 35"/>
                <a:gd name="T46" fmla="*/ 83 w 86"/>
                <a:gd name="T47" fmla="*/ 22 h 35"/>
                <a:gd name="T48" fmla="*/ 84 w 86"/>
                <a:gd name="T49" fmla="*/ 11 h 35"/>
                <a:gd name="T50" fmla="*/ 86 w 86"/>
                <a:gd name="T51" fmla="*/ 10 h 35"/>
                <a:gd name="T52" fmla="*/ 86 w 86"/>
                <a:gd name="T53" fmla="*/ 9 h 35"/>
                <a:gd name="T54" fmla="*/ 86 w 86"/>
                <a:gd name="T55" fmla="*/ 6 h 35"/>
                <a:gd name="T56" fmla="*/ 86 w 86"/>
                <a:gd name="T57" fmla="*/ 5 h 35"/>
                <a:gd name="T58" fmla="*/ 36 w 86"/>
                <a:gd name="T59" fmla="*/ 21 h 35"/>
                <a:gd name="T60" fmla="*/ 26 w 86"/>
                <a:gd name="T61" fmla="*/ 31 h 35"/>
                <a:gd name="T62" fmla="*/ 10 w 86"/>
                <a:gd name="T63" fmla="*/ 30 h 35"/>
                <a:gd name="T64" fmla="*/ 4 w 86"/>
                <a:gd name="T65" fmla="*/ 18 h 35"/>
                <a:gd name="T66" fmla="*/ 8 w 86"/>
                <a:gd name="T67" fmla="*/ 6 h 35"/>
                <a:gd name="T68" fmla="*/ 19 w 86"/>
                <a:gd name="T69" fmla="*/ 2 h 35"/>
                <a:gd name="T70" fmla="*/ 35 w 86"/>
                <a:gd name="T71" fmla="*/ 7 h 35"/>
                <a:gd name="T72" fmla="*/ 36 w 86"/>
                <a:gd name="T73" fmla="*/ 21 h 35"/>
                <a:gd name="T74" fmla="*/ 82 w 86"/>
                <a:gd name="T75" fmla="*/ 18 h 35"/>
                <a:gd name="T76" fmla="*/ 76 w 86"/>
                <a:gd name="T77" fmla="*/ 30 h 35"/>
                <a:gd name="T78" fmla="*/ 61 w 86"/>
                <a:gd name="T79" fmla="*/ 31 h 35"/>
                <a:gd name="T80" fmla="*/ 50 w 86"/>
                <a:gd name="T81" fmla="*/ 21 h 35"/>
                <a:gd name="T82" fmla="*/ 52 w 86"/>
                <a:gd name="T83" fmla="*/ 7 h 35"/>
                <a:gd name="T84" fmla="*/ 67 w 86"/>
                <a:gd name="T85" fmla="*/ 2 h 35"/>
                <a:gd name="T86" fmla="*/ 78 w 86"/>
                <a:gd name="T87" fmla="*/ 6 h 35"/>
                <a:gd name="T88" fmla="*/ 82 w 86"/>
                <a:gd name="T89"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35">
                  <a:moveTo>
                    <a:pt x="86" y="5"/>
                  </a:moveTo>
                  <a:cubicBezTo>
                    <a:pt x="84" y="4"/>
                    <a:pt x="75" y="1"/>
                    <a:pt x="66" y="1"/>
                  </a:cubicBezTo>
                  <a:cubicBezTo>
                    <a:pt x="57" y="0"/>
                    <a:pt x="52" y="4"/>
                    <a:pt x="50" y="6"/>
                  </a:cubicBezTo>
                  <a:cubicBezTo>
                    <a:pt x="50" y="6"/>
                    <a:pt x="49" y="7"/>
                    <a:pt x="49" y="7"/>
                  </a:cubicBezTo>
                  <a:cubicBezTo>
                    <a:pt x="47" y="6"/>
                    <a:pt x="45" y="6"/>
                    <a:pt x="43" y="6"/>
                  </a:cubicBezTo>
                  <a:cubicBezTo>
                    <a:pt x="41" y="6"/>
                    <a:pt x="39" y="6"/>
                    <a:pt x="38" y="7"/>
                  </a:cubicBezTo>
                  <a:cubicBezTo>
                    <a:pt x="37" y="7"/>
                    <a:pt x="37" y="6"/>
                    <a:pt x="36" y="6"/>
                  </a:cubicBezTo>
                  <a:cubicBezTo>
                    <a:pt x="34" y="4"/>
                    <a:pt x="29" y="0"/>
                    <a:pt x="20" y="1"/>
                  </a:cubicBezTo>
                  <a:cubicBezTo>
                    <a:pt x="11" y="1"/>
                    <a:pt x="3" y="4"/>
                    <a:pt x="1" y="5"/>
                  </a:cubicBezTo>
                  <a:cubicBezTo>
                    <a:pt x="0" y="6"/>
                    <a:pt x="0" y="6"/>
                    <a:pt x="0" y="6"/>
                  </a:cubicBezTo>
                  <a:cubicBezTo>
                    <a:pt x="0" y="9"/>
                    <a:pt x="0" y="9"/>
                    <a:pt x="0" y="9"/>
                  </a:cubicBezTo>
                  <a:cubicBezTo>
                    <a:pt x="0" y="9"/>
                    <a:pt x="0" y="10"/>
                    <a:pt x="1" y="10"/>
                  </a:cubicBezTo>
                  <a:cubicBezTo>
                    <a:pt x="2" y="10"/>
                    <a:pt x="3" y="11"/>
                    <a:pt x="3" y="11"/>
                  </a:cubicBezTo>
                  <a:cubicBezTo>
                    <a:pt x="3" y="14"/>
                    <a:pt x="3" y="19"/>
                    <a:pt x="4" y="22"/>
                  </a:cubicBezTo>
                  <a:cubicBezTo>
                    <a:pt x="5" y="25"/>
                    <a:pt x="7" y="32"/>
                    <a:pt x="16" y="34"/>
                  </a:cubicBezTo>
                  <a:cubicBezTo>
                    <a:pt x="25" y="35"/>
                    <a:pt x="31" y="32"/>
                    <a:pt x="35" y="26"/>
                  </a:cubicBezTo>
                  <a:cubicBezTo>
                    <a:pt x="39" y="21"/>
                    <a:pt x="39" y="13"/>
                    <a:pt x="39" y="11"/>
                  </a:cubicBezTo>
                  <a:cubicBezTo>
                    <a:pt x="39" y="11"/>
                    <a:pt x="39" y="10"/>
                    <a:pt x="40" y="10"/>
                  </a:cubicBezTo>
                  <a:cubicBezTo>
                    <a:pt x="41" y="10"/>
                    <a:pt x="43" y="10"/>
                    <a:pt x="43" y="10"/>
                  </a:cubicBezTo>
                  <a:cubicBezTo>
                    <a:pt x="43" y="10"/>
                    <a:pt x="45" y="10"/>
                    <a:pt x="47" y="10"/>
                  </a:cubicBezTo>
                  <a:cubicBezTo>
                    <a:pt x="47" y="10"/>
                    <a:pt x="47" y="11"/>
                    <a:pt x="47" y="11"/>
                  </a:cubicBezTo>
                  <a:cubicBezTo>
                    <a:pt x="47" y="13"/>
                    <a:pt x="47" y="21"/>
                    <a:pt x="51" y="26"/>
                  </a:cubicBezTo>
                  <a:cubicBezTo>
                    <a:pt x="55" y="32"/>
                    <a:pt x="61" y="35"/>
                    <a:pt x="70" y="34"/>
                  </a:cubicBezTo>
                  <a:cubicBezTo>
                    <a:pt x="79" y="32"/>
                    <a:pt x="82" y="25"/>
                    <a:pt x="83" y="22"/>
                  </a:cubicBezTo>
                  <a:cubicBezTo>
                    <a:pt x="84" y="19"/>
                    <a:pt x="84" y="14"/>
                    <a:pt x="84" y="11"/>
                  </a:cubicBezTo>
                  <a:cubicBezTo>
                    <a:pt x="84" y="11"/>
                    <a:pt x="84" y="10"/>
                    <a:pt x="86" y="10"/>
                  </a:cubicBezTo>
                  <a:cubicBezTo>
                    <a:pt x="86" y="10"/>
                    <a:pt x="86" y="9"/>
                    <a:pt x="86" y="9"/>
                  </a:cubicBezTo>
                  <a:cubicBezTo>
                    <a:pt x="86" y="6"/>
                    <a:pt x="86" y="6"/>
                    <a:pt x="86" y="6"/>
                  </a:cubicBezTo>
                  <a:lnTo>
                    <a:pt x="86" y="5"/>
                  </a:lnTo>
                  <a:close/>
                  <a:moveTo>
                    <a:pt x="36" y="21"/>
                  </a:moveTo>
                  <a:cubicBezTo>
                    <a:pt x="35" y="25"/>
                    <a:pt x="32" y="29"/>
                    <a:pt x="26" y="31"/>
                  </a:cubicBezTo>
                  <a:cubicBezTo>
                    <a:pt x="20" y="34"/>
                    <a:pt x="14" y="32"/>
                    <a:pt x="10" y="30"/>
                  </a:cubicBezTo>
                  <a:cubicBezTo>
                    <a:pt x="7" y="27"/>
                    <a:pt x="5" y="24"/>
                    <a:pt x="4" y="18"/>
                  </a:cubicBezTo>
                  <a:cubicBezTo>
                    <a:pt x="3" y="12"/>
                    <a:pt x="6" y="7"/>
                    <a:pt x="8" y="6"/>
                  </a:cubicBezTo>
                  <a:cubicBezTo>
                    <a:pt x="10" y="5"/>
                    <a:pt x="13" y="3"/>
                    <a:pt x="19" y="2"/>
                  </a:cubicBezTo>
                  <a:cubicBezTo>
                    <a:pt x="24" y="2"/>
                    <a:pt x="30" y="3"/>
                    <a:pt x="35" y="7"/>
                  </a:cubicBezTo>
                  <a:cubicBezTo>
                    <a:pt x="39" y="11"/>
                    <a:pt x="37" y="19"/>
                    <a:pt x="36" y="21"/>
                  </a:cubicBezTo>
                  <a:close/>
                  <a:moveTo>
                    <a:pt x="82" y="18"/>
                  </a:moveTo>
                  <a:cubicBezTo>
                    <a:pt x="81" y="24"/>
                    <a:pt x="79" y="27"/>
                    <a:pt x="76" y="30"/>
                  </a:cubicBezTo>
                  <a:cubicBezTo>
                    <a:pt x="73" y="32"/>
                    <a:pt x="66" y="34"/>
                    <a:pt x="61" y="31"/>
                  </a:cubicBezTo>
                  <a:cubicBezTo>
                    <a:pt x="54" y="29"/>
                    <a:pt x="52" y="25"/>
                    <a:pt x="50" y="21"/>
                  </a:cubicBezTo>
                  <a:cubicBezTo>
                    <a:pt x="49" y="19"/>
                    <a:pt x="47" y="11"/>
                    <a:pt x="52" y="7"/>
                  </a:cubicBezTo>
                  <a:cubicBezTo>
                    <a:pt x="57" y="3"/>
                    <a:pt x="63" y="2"/>
                    <a:pt x="67" y="2"/>
                  </a:cubicBezTo>
                  <a:cubicBezTo>
                    <a:pt x="74" y="3"/>
                    <a:pt x="77" y="5"/>
                    <a:pt x="78" y="6"/>
                  </a:cubicBezTo>
                  <a:cubicBezTo>
                    <a:pt x="80" y="7"/>
                    <a:pt x="83" y="12"/>
                    <a:pt x="82" y="18"/>
                  </a:cubicBezTo>
                  <a:close/>
                </a:path>
              </a:pathLst>
            </a:custGeom>
            <a:solidFill>
              <a:srgbClr val="2B2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Oval 155"/>
            <p:cNvSpPr>
              <a:spLocks noChangeArrowheads="1"/>
            </p:cNvSpPr>
            <p:nvPr/>
          </p:nvSpPr>
          <p:spPr bwMode="auto">
            <a:xfrm>
              <a:off x="9232900" y="857251"/>
              <a:ext cx="19050"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Oval 156"/>
            <p:cNvSpPr>
              <a:spLocks noChangeArrowheads="1"/>
            </p:cNvSpPr>
            <p:nvPr/>
          </p:nvSpPr>
          <p:spPr bwMode="auto">
            <a:xfrm>
              <a:off x="9067800" y="857251"/>
              <a:ext cx="17463"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Freeform 157"/>
            <p:cNvSpPr>
              <a:spLocks/>
            </p:cNvSpPr>
            <p:nvPr/>
          </p:nvSpPr>
          <p:spPr bwMode="auto">
            <a:xfrm>
              <a:off x="9134475" y="909638"/>
              <a:ext cx="46038" cy="15875"/>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2"/>
                    <a:pt x="3" y="4"/>
                    <a:pt x="6" y="4"/>
                  </a:cubicBezTo>
                  <a:cubicBezTo>
                    <a:pt x="9" y="4"/>
                    <a:pt x="11" y="2"/>
                    <a:pt x="12" y="0"/>
                  </a:cubicBezTo>
                  <a:lnTo>
                    <a:pt x="0" y="0"/>
                  </a:ln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Freeform 158"/>
            <p:cNvSpPr>
              <a:spLocks/>
            </p:cNvSpPr>
            <p:nvPr/>
          </p:nvSpPr>
          <p:spPr bwMode="auto">
            <a:xfrm>
              <a:off x="9109075" y="981076"/>
              <a:ext cx="96838" cy="30162"/>
            </a:xfrm>
            <a:custGeom>
              <a:avLst/>
              <a:gdLst>
                <a:gd name="T0" fmla="*/ 26 w 26"/>
                <a:gd name="T1" fmla="*/ 4 h 8"/>
                <a:gd name="T2" fmla="*/ 23 w 26"/>
                <a:gd name="T3" fmla="*/ 8 h 8"/>
                <a:gd name="T4" fmla="*/ 3 w 26"/>
                <a:gd name="T5" fmla="*/ 8 h 8"/>
                <a:gd name="T6" fmla="*/ 0 w 26"/>
                <a:gd name="T7" fmla="*/ 4 h 8"/>
                <a:gd name="T8" fmla="*/ 3 w 26"/>
                <a:gd name="T9" fmla="*/ 0 h 8"/>
                <a:gd name="T10" fmla="*/ 23 w 26"/>
                <a:gd name="T11" fmla="*/ 0 h 8"/>
                <a:gd name="T12" fmla="*/ 26 w 2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6" y="4"/>
                  </a:moveTo>
                  <a:cubicBezTo>
                    <a:pt x="26" y="6"/>
                    <a:pt x="25" y="8"/>
                    <a:pt x="23" y="8"/>
                  </a:cubicBezTo>
                  <a:cubicBezTo>
                    <a:pt x="3" y="8"/>
                    <a:pt x="3" y="8"/>
                    <a:pt x="3" y="8"/>
                  </a:cubicBezTo>
                  <a:cubicBezTo>
                    <a:pt x="1" y="8"/>
                    <a:pt x="0" y="6"/>
                    <a:pt x="0" y="4"/>
                  </a:cubicBezTo>
                  <a:cubicBezTo>
                    <a:pt x="0" y="2"/>
                    <a:pt x="1" y="0"/>
                    <a:pt x="3" y="0"/>
                  </a:cubicBezTo>
                  <a:cubicBezTo>
                    <a:pt x="23" y="0"/>
                    <a:pt x="23" y="0"/>
                    <a:pt x="23" y="0"/>
                  </a:cubicBezTo>
                  <a:cubicBezTo>
                    <a:pt x="25" y="0"/>
                    <a:pt x="26" y="2"/>
                    <a:pt x="26" y="4"/>
                  </a:cubicBez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Freeform 159"/>
            <p:cNvSpPr>
              <a:spLocks noEditPoints="1"/>
            </p:cNvSpPr>
            <p:nvPr/>
          </p:nvSpPr>
          <p:spPr bwMode="auto">
            <a:xfrm>
              <a:off x="8988425" y="903288"/>
              <a:ext cx="341313" cy="228600"/>
            </a:xfrm>
            <a:custGeom>
              <a:avLst/>
              <a:gdLst>
                <a:gd name="T0" fmla="*/ 86 w 91"/>
                <a:gd name="T1" fmla="*/ 0 h 61"/>
                <a:gd name="T2" fmla="*/ 79 w 91"/>
                <a:gd name="T3" fmla="*/ 3 h 61"/>
                <a:gd name="T4" fmla="*/ 74 w 91"/>
                <a:gd name="T5" fmla="*/ 16 h 61"/>
                <a:gd name="T6" fmla="*/ 61 w 91"/>
                <a:gd name="T7" fmla="*/ 8 h 61"/>
                <a:gd name="T8" fmla="*/ 45 w 91"/>
                <a:gd name="T9" fmla="*/ 10 h 61"/>
                <a:gd name="T10" fmla="*/ 30 w 91"/>
                <a:gd name="T11" fmla="*/ 8 h 61"/>
                <a:gd name="T12" fmla="*/ 16 w 91"/>
                <a:gd name="T13" fmla="*/ 16 h 61"/>
                <a:gd name="T14" fmla="*/ 11 w 91"/>
                <a:gd name="T15" fmla="*/ 3 h 61"/>
                <a:gd name="T16" fmla="*/ 4 w 91"/>
                <a:gd name="T17" fmla="*/ 0 h 61"/>
                <a:gd name="T18" fmla="*/ 1 w 91"/>
                <a:gd name="T19" fmla="*/ 30 h 61"/>
                <a:gd name="T20" fmla="*/ 45 w 91"/>
                <a:gd name="T21" fmla="*/ 61 h 61"/>
                <a:gd name="T22" fmla="*/ 45 w 91"/>
                <a:gd name="T23" fmla="*/ 61 h 61"/>
                <a:gd name="T24" fmla="*/ 45 w 91"/>
                <a:gd name="T25" fmla="*/ 61 h 61"/>
                <a:gd name="T26" fmla="*/ 45 w 91"/>
                <a:gd name="T27" fmla="*/ 61 h 61"/>
                <a:gd name="T28" fmla="*/ 45 w 91"/>
                <a:gd name="T29" fmla="*/ 61 h 61"/>
                <a:gd name="T30" fmla="*/ 89 w 91"/>
                <a:gd name="T31" fmla="*/ 30 h 61"/>
                <a:gd name="T32" fmla="*/ 86 w 91"/>
                <a:gd name="T33" fmla="*/ 0 h 61"/>
                <a:gd name="T34" fmla="*/ 61 w 91"/>
                <a:gd name="T35" fmla="*/ 42 h 61"/>
                <a:gd name="T36" fmla="*/ 45 w 91"/>
                <a:gd name="T37" fmla="*/ 45 h 61"/>
                <a:gd name="T38" fmla="*/ 45 w 91"/>
                <a:gd name="T39" fmla="*/ 45 h 61"/>
                <a:gd name="T40" fmla="*/ 45 w 91"/>
                <a:gd name="T41" fmla="*/ 45 h 61"/>
                <a:gd name="T42" fmla="*/ 45 w 91"/>
                <a:gd name="T43" fmla="*/ 45 h 61"/>
                <a:gd name="T44" fmla="*/ 45 w 91"/>
                <a:gd name="T45" fmla="*/ 45 h 61"/>
                <a:gd name="T46" fmla="*/ 29 w 91"/>
                <a:gd name="T47" fmla="*/ 42 h 61"/>
                <a:gd name="T48" fmla="*/ 30 w 91"/>
                <a:gd name="T49" fmla="*/ 19 h 61"/>
                <a:gd name="T50" fmla="*/ 45 w 91"/>
                <a:gd name="T51" fmla="*/ 19 h 61"/>
                <a:gd name="T52" fmla="*/ 60 w 91"/>
                <a:gd name="T53" fmla="*/ 19 h 61"/>
                <a:gd name="T54" fmla="*/ 61 w 91"/>
                <a:gd name="T55"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 h="61">
                  <a:moveTo>
                    <a:pt x="86" y="0"/>
                  </a:moveTo>
                  <a:cubicBezTo>
                    <a:pt x="84" y="2"/>
                    <a:pt x="79" y="3"/>
                    <a:pt x="79" y="3"/>
                  </a:cubicBezTo>
                  <a:cubicBezTo>
                    <a:pt x="79" y="7"/>
                    <a:pt x="77" y="15"/>
                    <a:pt x="74" y="16"/>
                  </a:cubicBezTo>
                  <a:cubicBezTo>
                    <a:pt x="71" y="18"/>
                    <a:pt x="67" y="11"/>
                    <a:pt x="61" y="8"/>
                  </a:cubicBezTo>
                  <a:cubicBezTo>
                    <a:pt x="56" y="6"/>
                    <a:pt x="49" y="8"/>
                    <a:pt x="45" y="10"/>
                  </a:cubicBezTo>
                  <a:cubicBezTo>
                    <a:pt x="42" y="8"/>
                    <a:pt x="34" y="6"/>
                    <a:pt x="30" y="8"/>
                  </a:cubicBezTo>
                  <a:cubicBezTo>
                    <a:pt x="23" y="11"/>
                    <a:pt x="19" y="18"/>
                    <a:pt x="16" y="16"/>
                  </a:cubicBezTo>
                  <a:cubicBezTo>
                    <a:pt x="14" y="15"/>
                    <a:pt x="11" y="7"/>
                    <a:pt x="11" y="3"/>
                  </a:cubicBezTo>
                  <a:cubicBezTo>
                    <a:pt x="11" y="3"/>
                    <a:pt x="6" y="2"/>
                    <a:pt x="4" y="0"/>
                  </a:cubicBezTo>
                  <a:cubicBezTo>
                    <a:pt x="4" y="0"/>
                    <a:pt x="0" y="20"/>
                    <a:pt x="1" y="30"/>
                  </a:cubicBezTo>
                  <a:cubicBezTo>
                    <a:pt x="2" y="39"/>
                    <a:pt x="8" y="61"/>
                    <a:pt x="45" y="61"/>
                  </a:cubicBezTo>
                  <a:cubicBezTo>
                    <a:pt x="45" y="61"/>
                    <a:pt x="45" y="61"/>
                    <a:pt x="45" y="61"/>
                  </a:cubicBezTo>
                  <a:cubicBezTo>
                    <a:pt x="45" y="61"/>
                    <a:pt x="45" y="61"/>
                    <a:pt x="45" y="61"/>
                  </a:cubicBezTo>
                  <a:cubicBezTo>
                    <a:pt x="45" y="61"/>
                    <a:pt x="45" y="61"/>
                    <a:pt x="45" y="61"/>
                  </a:cubicBezTo>
                  <a:cubicBezTo>
                    <a:pt x="45" y="61"/>
                    <a:pt x="45" y="61"/>
                    <a:pt x="45" y="61"/>
                  </a:cubicBezTo>
                  <a:cubicBezTo>
                    <a:pt x="82" y="61"/>
                    <a:pt x="88" y="39"/>
                    <a:pt x="89" y="30"/>
                  </a:cubicBezTo>
                  <a:cubicBezTo>
                    <a:pt x="91" y="20"/>
                    <a:pt x="86" y="0"/>
                    <a:pt x="86" y="0"/>
                  </a:cubicBezTo>
                  <a:close/>
                  <a:moveTo>
                    <a:pt x="61" y="42"/>
                  </a:moveTo>
                  <a:cubicBezTo>
                    <a:pt x="60" y="47"/>
                    <a:pt x="47" y="45"/>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3" y="45"/>
                    <a:pt x="31" y="47"/>
                    <a:pt x="29" y="42"/>
                  </a:cubicBezTo>
                  <a:cubicBezTo>
                    <a:pt x="28" y="36"/>
                    <a:pt x="27" y="19"/>
                    <a:pt x="30" y="19"/>
                  </a:cubicBezTo>
                  <a:cubicBezTo>
                    <a:pt x="34" y="20"/>
                    <a:pt x="41" y="24"/>
                    <a:pt x="45" y="19"/>
                  </a:cubicBezTo>
                  <a:cubicBezTo>
                    <a:pt x="49" y="24"/>
                    <a:pt x="57" y="20"/>
                    <a:pt x="60" y="19"/>
                  </a:cubicBezTo>
                  <a:cubicBezTo>
                    <a:pt x="63" y="19"/>
                    <a:pt x="63" y="36"/>
                    <a:pt x="61" y="42"/>
                  </a:cubicBezTo>
                  <a:close/>
                </a:path>
              </a:pathLst>
            </a:custGeom>
            <a:solidFill>
              <a:srgbClr val="5E49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160"/>
            <p:cNvSpPr>
              <a:spLocks noChangeArrowheads="1"/>
            </p:cNvSpPr>
            <p:nvPr/>
          </p:nvSpPr>
          <p:spPr bwMode="auto">
            <a:xfrm>
              <a:off x="8931275" y="2179638"/>
              <a:ext cx="117475"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161"/>
            <p:cNvSpPr>
              <a:spLocks/>
            </p:cNvSpPr>
            <p:nvPr/>
          </p:nvSpPr>
          <p:spPr bwMode="auto">
            <a:xfrm>
              <a:off x="8774113"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Rectangle 162"/>
            <p:cNvSpPr>
              <a:spLocks noChangeArrowheads="1"/>
            </p:cNvSpPr>
            <p:nvPr/>
          </p:nvSpPr>
          <p:spPr bwMode="auto">
            <a:xfrm>
              <a:off x="9288463" y="2179638"/>
              <a:ext cx="120650"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ectangle 163"/>
            <p:cNvSpPr>
              <a:spLocks noChangeArrowheads="1"/>
            </p:cNvSpPr>
            <p:nvPr/>
          </p:nvSpPr>
          <p:spPr bwMode="auto">
            <a:xfrm>
              <a:off x="8883650" y="2030413"/>
              <a:ext cx="563563" cy="18415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Rectangle 164"/>
            <p:cNvSpPr>
              <a:spLocks noChangeArrowheads="1"/>
            </p:cNvSpPr>
            <p:nvPr/>
          </p:nvSpPr>
          <p:spPr bwMode="auto">
            <a:xfrm>
              <a:off x="8883650" y="2030413"/>
              <a:ext cx="201613"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165"/>
            <p:cNvSpPr>
              <a:spLocks noChangeArrowheads="1"/>
            </p:cNvSpPr>
            <p:nvPr/>
          </p:nvSpPr>
          <p:spPr bwMode="auto">
            <a:xfrm>
              <a:off x="9247188" y="2030413"/>
              <a:ext cx="200025"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Freeform 166"/>
            <p:cNvSpPr>
              <a:spLocks/>
            </p:cNvSpPr>
            <p:nvPr/>
          </p:nvSpPr>
          <p:spPr bwMode="auto">
            <a:xfrm>
              <a:off x="9131300"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Freeform 167"/>
            <p:cNvSpPr>
              <a:spLocks/>
            </p:cNvSpPr>
            <p:nvPr/>
          </p:nvSpPr>
          <p:spPr bwMode="auto">
            <a:xfrm>
              <a:off x="8582025" y="1455738"/>
              <a:ext cx="293688" cy="390525"/>
            </a:xfrm>
            <a:custGeom>
              <a:avLst/>
              <a:gdLst>
                <a:gd name="T0" fmla="*/ 49 w 78"/>
                <a:gd name="T1" fmla="*/ 104 h 104"/>
                <a:gd name="T2" fmla="*/ 0 w 78"/>
                <a:gd name="T3" fmla="*/ 104 h 104"/>
                <a:gd name="T4" fmla="*/ 0 w 78"/>
                <a:gd name="T5" fmla="*/ 73 h 104"/>
                <a:gd name="T6" fmla="*/ 44 w 78"/>
                <a:gd name="T7" fmla="*/ 73 h 104"/>
                <a:gd name="T8" fmla="*/ 44 w 78"/>
                <a:gd name="T9" fmla="*/ 0 h 104"/>
                <a:gd name="T10" fmla="*/ 78 w 78"/>
                <a:gd name="T11" fmla="*/ 0 h 104"/>
                <a:gd name="T12" fmla="*/ 78 w 78"/>
                <a:gd name="T13" fmla="*/ 78 h 104"/>
                <a:gd name="T14" fmla="*/ 49 w 78"/>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04">
                  <a:moveTo>
                    <a:pt x="49" y="104"/>
                  </a:moveTo>
                  <a:cubicBezTo>
                    <a:pt x="0" y="104"/>
                    <a:pt x="0" y="104"/>
                    <a:pt x="0" y="104"/>
                  </a:cubicBezTo>
                  <a:cubicBezTo>
                    <a:pt x="0" y="73"/>
                    <a:pt x="0" y="73"/>
                    <a:pt x="0" y="73"/>
                  </a:cubicBezTo>
                  <a:cubicBezTo>
                    <a:pt x="44" y="73"/>
                    <a:pt x="44" y="73"/>
                    <a:pt x="44" y="73"/>
                  </a:cubicBezTo>
                  <a:cubicBezTo>
                    <a:pt x="44" y="0"/>
                    <a:pt x="44" y="0"/>
                    <a:pt x="44" y="0"/>
                  </a:cubicBezTo>
                  <a:cubicBezTo>
                    <a:pt x="78" y="0"/>
                    <a:pt x="78" y="0"/>
                    <a:pt x="78" y="0"/>
                  </a:cubicBezTo>
                  <a:cubicBezTo>
                    <a:pt x="78" y="78"/>
                    <a:pt x="78" y="78"/>
                    <a:pt x="78" y="78"/>
                  </a:cubicBezTo>
                  <a:cubicBezTo>
                    <a:pt x="78" y="92"/>
                    <a:pt x="65" y="104"/>
                    <a:pt x="49" y="10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Freeform 168"/>
            <p:cNvSpPr>
              <a:spLocks/>
            </p:cNvSpPr>
            <p:nvPr/>
          </p:nvSpPr>
          <p:spPr bwMode="auto">
            <a:xfrm>
              <a:off x="8455025" y="1728788"/>
              <a:ext cx="258763" cy="117475"/>
            </a:xfrm>
            <a:custGeom>
              <a:avLst/>
              <a:gdLst>
                <a:gd name="T0" fmla="*/ 69 w 69"/>
                <a:gd name="T1" fmla="*/ 0 h 31"/>
                <a:gd name="T2" fmla="*/ 0 w 69"/>
                <a:gd name="T3" fmla="*/ 0 h 31"/>
                <a:gd name="T4" fmla="*/ 34 w 69"/>
                <a:gd name="T5" fmla="*/ 31 h 31"/>
                <a:gd name="T6" fmla="*/ 69 w 69"/>
                <a:gd name="T7" fmla="*/ 0 h 31"/>
              </a:gdLst>
              <a:ahLst/>
              <a:cxnLst>
                <a:cxn ang="0">
                  <a:pos x="T0" y="T1"/>
                </a:cxn>
                <a:cxn ang="0">
                  <a:pos x="T2" y="T3"/>
                </a:cxn>
                <a:cxn ang="0">
                  <a:pos x="T4" y="T5"/>
                </a:cxn>
                <a:cxn ang="0">
                  <a:pos x="T6" y="T7"/>
                </a:cxn>
              </a:cxnLst>
              <a:rect l="0" t="0" r="r" b="b"/>
              <a:pathLst>
                <a:path w="69" h="31">
                  <a:moveTo>
                    <a:pt x="69" y="0"/>
                  </a:moveTo>
                  <a:cubicBezTo>
                    <a:pt x="0" y="0"/>
                    <a:pt x="0" y="0"/>
                    <a:pt x="0" y="0"/>
                  </a:cubicBezTo>
                  <a:cubicBezTo>
                    <a:pt x="0" y="17"/>
                    <a:pt x="15" y="31"/>
                    <a:pt x="34" y="31"/>
                  </a:cubicBezTo>
                  <a:cubicBezTo>
                    <a:pt x="53" y="31"/>
                    <a:pt x="69" y="17"/>
                    <a:pt x="6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ectangle 169"/>
            <p:cNvSpPr>
              <a:spLocks noChangeArrowheads="1"/>
            </p:cNvSpPr>
            <p:nvPr/>
          </p:nvSpPr>
          <p:spPr bwMode="auto">
            <a:xfrm>
              <a:off x="8248650" y="1676401"/>
              <a:ext cx="569913" cy="52387"/>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Freeform 170"/>
            <p:cNvSpPr>
              <a:spLocks/>
            </p:cNvSpPr>
            <p:nvPr/>
          </p:nvSpPr>
          <p:spPr bwMode="auto">
            <a:xfrm>
              <a:off x="8093075" y="1420813"/>
              <a:ext cx="595313" cy="255587"/>
            </a:xfrm>
            <a:custGeom>
              <a:avLst/>
              <a:gdLst>
                <a:gd name="T0" fmla="*/ 277 w 375"/>
                <a:gd name="T1" fmla="*/ 0 h 161"/>
                <a:gd name="T2" fmla="*/ 0 w 375"/>
                <a:gd name="T3" fmla="*/ 0 h 161"/>
                <a:gd name="T4" fmla="*/ 98 w 375"/>
                <a:gd name="T5" fmla="*/ 161 h 161"/>
                <a:gd name="T6" fmla="*/ 375 w 375"/>
                <a:gd name="T7" fmla="*/ 161 h 161"/>
                <a:gd name="T8" fmla="*/ 277 w 375"/>
                <a:gd name="T9" fmla="*/ 0 h 161"/>
              </a:gdLst>
              <a:ahLst/>
              <a:cxnLst>
                <a:cxn ang="0">
                  <a:pos x="T0" y="T1"/>
                </a:cxn>
                <a:cxn ang="0">
                  <a:pos x="T2" y="T3"/>
                </a:cxn>
                <a:cxn ang="0">
                  <a:pos x="T4" y="T5"/>
                </a:cxn>
                <a:cxn ang="0">
                  <a:pos x="T6" y="T7"/>
                </a:cxn>
                <a:cxn ang="0">
                  <a:pos x="T8" y="T9"/>
                </a:cxn>
              </a:cxnLst>
              <a:rect l="0" t="0" r="r" b="b"/>
              <a:pathLst>
                <a:path w="375" h="161">
                  <a:moveTo>
                    <a:pt x="277" y="0"/>
                  </a:moveTo>
                  <a:lnTo>
                    <a:pt x="0" y="0"/>
                  </a:lnTo>
                  <a:lnTo>
                    <a:pt x="98" y="161"/>
                  </a:lnTo>
                  <a:lnTo>
                    <a:pt x="375" y="161"/>
                  </a:lnTo>
                  <a:lnTo>
                    <a:pt x="277" y="0"/>
                  </a:lnTo>
                  <a:close/>
                </a:path>
              </a:pathLst>
            </a:custGeom>
            <a:solidFill>
              <a:schemeClr val="bg1">
                <a:alpha val="78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Rectangle 171"/>
            <p:cNvSpPr>
              <a:spLocks noChangeArrowheads="1"/>
            </p:cNvSpPr>
            <p:nvPr/>
          </p:nvSpPr>
          <p:spPr bwMode="auto">
            <a:xfrm>
              <a:off x="8688388" y="1676401"/>
              <a:ext cx="130175" cy="523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Freeform 172"/>
            <p:cNvSpPr>
              <a:spLocks/>
            </p:cNvSpPr>
            <p:nvPr/>
          </p:nvSpPr>
          <p:spPr bwMode="auto">
            <a:xfrm>
              <a:off x="8724900" y="1128713"/>
              <a:ext cx="962025" cy="901700"/>
            </a:xfrm>
            <a:custGeom>
              <a:avLst/>
              <a:gdLst>
                <a:gd name="T0" fmla="*/ 216 w 256"/>
                <a:gd name="T1" fmla="*/ 85 h 240"/>
                <a:gd name="T2" fmla="*/ 256 w 256"/>
                <a:gd name="T3" fmla="*/ 52 h 240"/>
                <a:gd name="T4" fmla="*/ 195 w 256"/>
                <a:gd name="T5" fmla="*/ 11 h 240"/>
                <a:gd name="T6" fmla="*/ 145 w 256"/>
                <a:gd name="T7" fmla="*/ 11 h 240"/>
                <a:gd name="T8" fmla="*/ 89 w 256"/>
                <a:gd name="T9" fmla="*/ 11 h 240"/>
                <a:gd name="T10" fmla="*/ 44 w 256"/>
                <a:gd name="T11" fmla="*/ 10 h 240"/>
                <a:gd name="T12" fmla="*/ 44 w 256"/>
                <a:gd name="T13" fmla="*/ 10 h 240"/>
                <a:gd name="T14" fmla="*/ 44 w 256"/>
                <a:gd name="T15" fmla="*/ 10 h 240"/>
                <a:gd name="T16" fmla="*/ 40 w 256"/>
                <a:gd name="T17" fmla="*/ 10 h 240"/>
                <a:gd name="T18" fmla="*/ 40 w 256"/>
                <a:gd name="T19" fmla="*/ 11 h 240"/>
                <a:gd name="T20" fmla="*/ 0 w 256"/>
                <a:gd name="T21" fmla="*/ 55 h 240"/>
                <a:gd name="T22" fmla="*/ 0 w 256"/>
                <a:gd name="T23" fmla="*/ 87 h 240"/>
                <a:gd name="T24" fmla="*/ 40 w 256"/>
                <a:gd name="T25" fmla="*/ 87 h 240"/>
                <a:gd name="T26" fmla="*/ 40 w 256"/>
                <a:gd name="T27" fmla="*/ 195 h 240"/>
                <a:gd name="T28" fmla="*/ 40 w 256"/>
                <a:gd name="T29" fmla="*/ 240 h 240"/>
                <a:gd name="T30" fmla="*/ 194 w 256"/>
                <a:gd name="T31" fmla="*/ 240 h 240"/>
                <a:gd name="T32" fmla="*/ 194 w 256"/>
                <a:gd name="T33" fmla="*/ 195 h 240"/>
                <a:gd name="T34" fmla="*/ 194 w 256"/>
                <a:gd name="T35" fmla="*/ 195 h 240"/>
                <a:gd name="T36" fmla="*/ 194 w 256"/>
                <a:gd name="T37" fmla="*/ 66 h 240"/>
                <a:gd name="T38" fmla="*/ 216 w 256"/>
                <a:gd name="T39" fmla="*/ 8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6" h="240">
                  <a:moveTo>
                    <a:pt x="216" y="85"/>
                  </a:moveTo>
                  <a:cubicBezTo>
                    <a:pt x="256" y="52"/>
                    <a:pt x="256" y="52"/>
                    <a:pt x="256" y="52"/>
                  </a:cubicBezTo>
                  <a:cubicBezTo>
                    <a:pt x="204" y="0"/>
                    <a:pt x="195" y="11"/>
                    <a:pt x="195" y="11"/>
                  </a:cubicBezTo>
                  <a:cubicBezTo>
                    <a:pt x="145" y="11"/>
                    <a:pt x="145" y="11"/>
                    <a:pt x="145" y="11"/>
                  </a:cubicBezTo>
                  <a:cubicBezTo>
                    <a:pt x="111" y="45"/>
                    <a:pt x="89" y="11"/>
                    <a:pt x="89" y="11"/>
                  </a:cubicBezTo>
                  <a:cubicBezTo>
                    <a:pt x="44" y="10"/>
                    <a:pt x="44" y="10"/>
                    <a:pt x="44" y="10"/>
                  </a:cubicBezTo>
                  <a:cubicBezTo>
                    <a:pt x="44" y="10"/>
                    <a:pt x="44" y="10"/>
                    <a:pt x="44" y="10"/>
                  </a:cubicBezTo>
                  <a:cubicBezTo>
                    <a:pt x="44" y="10"/>
                    <a:pt x="44" y="10"/>
                    <a:pt x="44" y="10"/>
                  </a:cubicBezTo>
                  <a:cubicBezTo>
                    <a:pt x="40" y="10"/>
                    <a:pt x="40" y="10"/>
                    <a:pt x="40" y="10"/>
                  </a:cubicBezTo>
                  <a:cubicBezTo>
                    <a:pt x="40" y="11"/>
                    <a:pt x="40" y="11"/>
                    <a:pt x="40" y="11"/>
                  </a:cubicBezTo>
                  <a:cubicBezTo>
                    <a:pt x="29" y="13"/>
                    <a:pt x="0" y="23"/>
                    <a:pt x="0" y="55"/>
                  </a:cubicBezTo>
                  <a:cubicBezTo>
                    <a:pt x="0" y="87"/>
                    <a:pt x="0" y="87"/>
                    <a:pt x="0" y="87"/>
                  </a:cubicBezTo>
                  <a:cubicBezTo>
                    <a:pt x="40" y="87"/>
                    <a:pt x="40" y="87"/>
                    <a:pt x="40" y="87"/>
                  </a:cubicBezTo>
                  <a:cubicBezTo>
                    <a:pt x="40" y="195"/>
                    <a:pt x="40" y="195"/>
                    <a:pt x="40" y="195"/>
                  </a:cubicBezTo>
                  <a:cubicBezTo>
                    <a:pt x="40" y="240"/>
                    <a:pt x="40" y="240"/>
                    <a:pt x="40" y="240"/>
                  </a:cubicBezTo>
                  <a:cubicBezTo>
                    <a:pt x="194" y="240"/>
                    <a:pt x="194" y="240"/>
                    <a:pt x="194" y="240"/>
                  </a:cubicBezTo>
                  <a:cubicBezTo>
                    <a:pt x="194" y="195"/>
                    <a:pt x="194" y="195"/>
                    <a:pt x="194" y="195"/>
                  </a:cubicBezTo>
                  <a:cubicBezTo>
                    <a:pt x="194" y="195"/>
                    <a:pt x="194" y="195"/>
                    <a:pt x="194" y="195"/>
                  </a:cubicBezTo>
                  <a:cubicBezTo>
                    <a:pt x="194" y="66"/>
                    <a:pt x="194" y="66"/>
                    <a:pt x="194" y="66"/>
                  </a:cubicBezTo>
                  <a:lnTo>
                    <a:pt x="216" y="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Freeform 173"/>
            <p:cNvSpPr>
              <a:spLocks noEditPoints="1"/>
            </p:cNvSpPr>
            <p:nvPr/>
          </p:nvSpPr>
          <p:spPr bwMode="auto">
            <a:xfrm>
              <a:off x="8936038" y="541338"/>
              <a:ext cx="431800" cy="233362"/>
            </a:xfrm>
            <a:custGeom>
              <a:avLst/>
              <a:gdLst>
                <a:gd name="T0" fmla="*/ 114 w 115"/>
                <a:gd name="T1" fmla="*/ 49 h 62"/>
                <a:gd name="T2" fmla="*/ 101 w 115"/>
                <a:gd name="T3" fmla="*/ 41 h 62"/>
                <a:gd name="T4" fmla="*/ 91 w 115"/>
                <a:gd name="T5" fmla="*/ 13 h 62"/>
                <a:gd name="T6" fmla="*/ 76 w 115"/>
                <a:gd name="T7" fmla="*/ 2 h 62"/>
                <a:gd name="T8" fmla="*/ 56 w 115"/>
                <a:gd name="T9" fmla="*/ 7 h 62"/>
                <a:gd name="T10" fmla="*/ 38 w 115"/>
                <a:gd name="T11" fmla="*/ 3 h 62"/>
                <a:gd name="T12" fmla="*/ 19 w 115"/>
                <a:gd name="T13" fmla="*/ 16 h 62"/>
                <a:gd name="T14" fmla="*/ 12 w 115"/>
                <a:gd name="T15" fmla="*/ 46 h 62"/>
                <a:gd name="T16" fmla="*/ 10 w 115"/>
                <a:gd name="T17" fmla="*/ 47 h 62"/>
                <a:gd name="T18" fmla="*/ 3 w 115"/>
                <a:gd name="T19" fmla="*/ 57 h 62"/>
                <a:gd name="T20" fmla="*/ 13 w 115"/>
                <a:gd name="T21" fmla="*/ 62 h 62"/>
                <a:gd name="T22" fmla="*/ 106 w 115"/>
                <a:gd name="T23" fmla="*/ 62 h 62"/>
                <a:gd name="T24" fmla="*/ 106 w 115"/>
                <a:gd name="T25" fmla="*/ 60 h 62"/>
                <a:gd name="T26" fmla="*/ 106 w 115"/>
                <a:gd name="T27" fmla="*/ 62 h 62"/>
                <a:gd name="T28" fmla="*/ 114 w 115"/>
                <a:gd name="T29" fmla="*/ 49 h 62"/>
                <a:gd name="T30" fmla="*/ 57 w 115"/>
                <a:gd name="T31" fmla="*/ 36 h 62"/>
                <a:gd name="T32" fmla="*/ 99 w 115"/>
                <a:gd name="T33" fmla="*/ 42 h 62"/>
                <a:gd name="T34" fmla="*/ 57 w 115"/>
                <a:gd name="T35" fmla="*/ 37 h 62"/>
                <a:gd name="T36" fmla="*/ 14 w 115"/>
                <a:gd name="T37" fmla="*/ 46 h 62"/>
                <a:gd name="T38" fmla="*/ 57 w 115"/>
                <a:gd name="T39"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2">
                  <a:moveTo>
                    <a:pt x="114" y="49"/>
                  </a:moveTo>
                  <a:cubicBezTo>
                    <a:pt x="112" y="44"/>
                    <a:pt x="101" y="41"/>
                    <a:pt x="101" y="41"/>
                  </a:cubicBezTo>
                  <a:cubicBezTo>
                    <a:pt x="99" y="34"/>
                    <a:pt x="97" y="25"/>
                    <a:pt x="91" y="13"/>
                  </a:cubicBezTo>
                  <a:cubicBezTo>
                    <a:pt x="85" y="0"/>
                    <a:pt x="78" y="2"/>
                    <a:pt x="76" y="2"/>
                  </a:cubicBezTo>
                  <a:cubicBezTo>
                    <a:pt x="73" y="2"/>
                    <a:pt x="60" y="7"/>
                    <a:pt x="56" y="7"/>
                  </a:cubicBezTo>
                  <a:cubicBezTo>
                    <a:pt x="53" y="7"/>
                    <a:pt x="45" y="3"/>
                    <a:pt x="38" y="3"/>
                  </a:cubicBezTo>
                  <a:cubicBezTo>
                    <a:pt x="32" y="2"/>
                    <a:pt x="25" y="7"/>
                    <a:pt x="19" y="16"/>
                  </a:cubicBezTo>
                  <a:cubicBezTo>
                    <a:pt x="14" y="24"/>
                    <a:pt x="12" y="46"/>
                    <a:pt x="12" y="46"/>
                  </a:cubicBezTo>
                  <a:cubicBezTo>
                    <a:pt x="10" y="47"/>
                    <a:pt x="10" y="47"/>
                    <a:pt x="10" y="47"/>
                  </a:cubicBezTo>
                  <a:cubicBezTo>
                    <a:pt x="6" y="49"/>
                    <a:pt x="0" y="54"/>
                    <a:pt x="3" y="57"/>
                  </a:cubicBezTo>
                  <a:cubicBezTo>
                    <a:pt x="6" y="60"/>
                    <a:pt x="13" y="62"/>
                    <a:pt x="13" y="62"/>
                  </a:cubicBezTo>
                  <a:cubicBezTo>
                    <a:pt x="60" y="35"/>
                    <a:pt x="106" y="62"/>
                    <a:pt x="106" y="62"/>
                  </a:cubicBezTo>
                  <a:cubicBezTo>
                    <a:pt x="106" y="60"/>
                    <a:pt x="106" y="60"/>
                    <a:pt x="106" y="60"/>
                  </a:cubicBezTo>
                  <a:cubicBezTo>
                    <a:pt x="106" y="61"/>
                    <a:pt x="106" y="62"/>
                    <a:pt x="106" y="62"/>
                  </a:cubicBezTo>
                  <a:cubicBezTo>
                    <a:pt x="111" y="59"/>
                    <a:pt x="115" y="54"/>
                    <a:pt x="114" y="49"/>
                  </a:cubicBezTo>
                  <a:close/>
                  <a:moveTo>
                    <a:pt x="57" y="36"/>
                  </a:moveTo>
                  <a:cubicBezTo>
                    <a:pt x="87" y="35"/>
                    <a:pt x="99" y="42"/>
                    <a:pt x="99" y="42"/>
                  </a:cubicBezTo>
                  <a:cubicBezTo>
                    <a:pt x="99" y="42"/>
                    <a:pt x="81" y="37"/>
                    <a:pt x="57" y="37"/>
                  </a:cubicBezTo>
                  <a:cubicBezTo>
                    <a:pt x="33" y="38"/>
                    <a:pt x="14" y="46"/>
                    <a:pt x="14" y="46"/>
                  </a:cubicBezTo>
                  <a:cubicBezTo>
                    <a:pt x="14" y="46"/>
                    <a:pt x="26" y="37"/>
                    <a:pt x="57"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Freeform 174"/>
            <p:cNvSpPr>
              <a:spLocks noEditPoints="1"/>
            </p:cNvSpPr>
            <p:nvPr/>
          </p:nvSpPr>
          <p:spPr bwMode="auto">
            <a:xfrm>
              <a:off x="9507538" y="1436688"/>
              <a:ext cx="250825" cy="217487"/>
            </a:xfrm>
            <a:custGeom>
              <a:avLst/>
              <a:gdLst>
                <a:gd name="T0" fmla="*/ 56 w 67"/>
                <a:gd name="T1" fmla="*/ 11 h 58"/>
                <a:gd name="T2" fmla="*/ 47 w 67"/>
                <a:gd name="T3" fmla="*/ 11 h 58"/>
                <a:gd name="T4" fmla="*/ 47 w 67"/>
                <a:gd name="T5" fmla="*/ 2 h 58"/>
                <a:gd name="T6" fmla="*/ 46 w 67"/>
                <a:gd name="T7" fmla="*/ 0 h 58"/>
                <a:gd name="T8" fmla="*/ 2 w 67"/>
                <a:gd name="T9" fmla="*/ 0 h 58"/>
                <a:gd name="T10" fmla="*/ 0 w 67"/>
                <a:gd name="T11" fmla="*/ 2 h 58"/>
                <a:gd name="T12" fmla="*/ 0 w 67"/>
                <a:gd name="T13" fmla="*/ 53 h 58"/>
                <a:gd name="T14" fmla="*/ 2 w 67"/>
                <a:gd name="T15" fmla="*/ 55 h 58"/>
                <a:gd name="T16" fmla="*/ 4 w 67"/>
                <a:gd name="T17" fmla="*/ 55 h 58"/>
                <a:gd name="T18" fmla="*/ 4 w 67"/>
                <a:gd name="T19" fmla="*/ 58 h 58"/>
                <a:gd name="T20" fmla="*/ 44 w 67"/>
                <a:gd name="T21" fmla="*/ 58 h 58"/>
                <a:gd name="T22" fmla="*/ 44 w 67"/>
                <a:gd name="T23" fmla="*/ 55 h 58"/>
                <a:gd name="T24" fmla="*/ 46 w 67"/>
                <a:gd name="T25" fmla="*/ 55 h 58"/>
                <a:gd name="T26" fmla="*/ 47 w 67"/>
                <a:gd name="T27" fmla="*/ 53 h 58"/>
                <a:gd name="T28" fmla="*/ 47 w 67"/>
                <a:gd name="T29" fmla="*/ 43 h 58"/>
                <a:gd name="T30" fmla="*/ 56 w 67"/>
                <a:gd name="T31" fmla="*/ 43 h 58"/>
                <a:gd name="T32" fmla="*/ 67 w 67"/>
                <a:gd name="T33" fmla="*/ 33 h 58"/>
                <a:gd name="T34" fmla="*/ 67 w 67"/>
                <a:gd name="T35" fmla="*/ 22 h 58"/>
                <a:gd name="T36" fmla="*/ 56 w 67"/>
                <a:gd name="T37" fmla="*/ 11 h 58"/>
                <a:gd name="T38" fmla="*/ 61 w 67"/>
                <a:gd name="T39" fmla="*/ 33 h 58"/>
                <a:gd name="T40" fmla="*/ 56 w 67"/>
                <a:gd name="T41" fmla="*/ 38 h 58"/>
                <a:gd name="T42" fmla="*/ 47 w 67"/>
                <a:gd name="T43" fmla="*/ 38 h 58"/>
                <a:gd name="T44" fmla="*/ 47 w 67"/>
                <a:gd name="T45" fmla="*/ 17 h 58"/>
                <a:gd name="T46" fmla="*/ 56 w 67"/>
                <a:gd name="T47" fmla="*/ 17 h 58"/>
                <a:gd name="T48" fmla="*/ 61 w 67"/>
                <a:gd name="T49" fmla="*/ 22 h 58"/>
                <a:gd name="T50" fmla="*/ 61 w 67"/>
                <a:gd name="T51"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58">
                  <a:moveTo>
                    <a:pt x="56" y="11"/>
                  </a:moveTo>
                  <a:cubicBezTo>
                    <a:pt x="47" y="11"/>
                    <a:pt x="47" y="11"/>
                    <a:pt x="47" y="11"/>
                  </a:cubicBezTo>
                  <a:cubicBezTo>
                    <a:pt x="47" y="2"/>
                    <a:pt x="47" y="2"/>
                    <a:pt x="47" y="2"/>
                  </a:cubicBezTo>
                  <a:cubicBezTo>
                    <a:pt x="47" y="1"/>
                    <a:pt x="47" y="0"/>
                    <a:pt x="46" y="0"/>
                  </a:cubicBezTo>
                  <a:cubicBezTo>
                    <a:pt x="2" y="0"/>
                    <a:pt x="2" y="0"/>
                    <a:pt x="2" y="0"/>
                  </a:cubicBezTo>
                  <a:cubicBezTo>
                    <a:pt x="1" y="0"/>
                    <a:pt x="0" y="1"/>
                    <a:pt x="0" y="2"/>
                  </a:cubicBezTo>
                  <a:cubicBezTo>
                    <a:pt x="0" y="53"/>
                    <a:pt x="0" y="53"/>
                    <a:pt x="0" y="53"/>
                  </a:cubicBezTo>
                  <a:cubicBezTo>
                    <a:pt x="0" y="54"/>
                    <a:pt x="1" y="55"/>
                    <a:pt x="2" y="55"/>
                  </a:cubicBezTo>
                  <a:cubicBezTo>
                    <a:pt x="4" y="55"/>
                    <a:pt x="4" y="55"/>
                    <a:pt x="4" y="55"/>
                  </a:cubicBezTo>
                  <a:cubicBezTo>
                    <a:pt x="4" y="58"/>
                    <a:pt x="4" y="58"/>
                    <a:pt x="4" y="58"/>
                  </a:cubicBezTo>
                  <a:cubicBezTo>
                    <a:pt x="44" y="58"/>
                    <a:pt x="44" y="58"/>
                    <a:pt x="44" y="58"/>
                  </a:cubicBezTo>
                  <a:cubicBezTo>
                    <a:pt x="44" y="55"/>
                    <a:pt x="44" y="55"/>
                    <a:pt x="44" y="55"/>
                  </a:cubicBezTo>
                  <a:cubicBezTo>
                    <a:pt x="46" y="55"/>
                    <a:pt x="46" y="55"/>
                    <a:pt x="46" y="55"/>
                  </a:cubicBezTo>
                  <a:cubicBezTo>
                    <a:pt x="47" y="55"/>
                    <a:pt x="47" y="54"/>
                    <a:pt x="47" y="53"/>
                  </a:cubicBezTo>
                  <a:cubicBezTo>
                    <a:pt x="47" y="43"/>
                    <a:pt x="47" y="43"/>
                    <a:pt x="47" y="43"/>
                  </a:cubicBezTo>
                  <a:cubicBezTo>
                    <a:pt x="56" y="43"/>
                    <a:pt x="56" y="43"/>
                    <a:pt x="56" y="43"/>
                  </a:cubicBezTo>
                  <a:cubicBezTo>
                    <a:pt x="62" y="43"/>
                    <a:pt x="67" y="38"/>
                    <a:pt x="67" y="33"/>
                  </a:cubicBezTo>
                  <a:cubicBezTo>
                    <a:pt x="67" y="22"/>
                    <a:pt x="67" y="22"/>
                    <a:pt x="67" y="22"/>
                  </a:cubicBezTo>
                  <a:cubicBezTo>
                    <a:pt x="67" y="16"/>
                    <a:pt x="62" y="11"/>
                    <a:pt x="56" y="11"/>
                  </a:cubicBezTo>
                  <a:close/>
                  <a:moveTo>
                    <a:pt x="61" y="33"/>
                  </a:moveTo>
                  <a:cubicBezTo>
                    <a:pt x="61" y="35"/>
                    <a:pt x="59" y="38"/>
                    <a:pt x="56" y="38"/>
                  </a:cubicBezTo>
                  <a:cubicBezTo>
                    <a:pt x="47" y="38"/>
                    <a:pt x="47" y="38"/>
                    <a:pt x="47" y="38"/>
                  </a:cubicBezTo>
                  <a:cubicBezTo>
                    <a:pt x="47" y="17"/>
                    <a:pt x="47" y="17"/>
                    <a:pt x="47" y="17"/>
                  </a:cubicBezTo>
                  <a:cubicBezTo>
                    <a:pt x="56" y="17"/>
                    <a:pt x="56" y="17"/>
                    <a:pt x="56" y="17"/>
                  </a:cubicBezTo>
                  <a:cubicBezTo>
                    <a:pt x="59" y="17"/>
                    <a:pt x="61" y="19"/>
                    <a:pt x="61" y="22"/>
                  </a:cubicBezTo>
                  <a:lnTo>
                    <a:pt x="61" y="3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Freeform 175"/>
            <p:cNvSpPr>
              <a:spLocks/>
            </p:cNvSpPr>
            <p:nvPr/>
          </p:nvSpPr>
          <p:spPr bwMode="auto">
            <a:xfrm>
              <a:off x="9537700" y="1522413"/>
              <a:ext cx="25400" cy="30162"/>
            </a:xfrm>
            <a:custGeom>
              <a:avLst/>
              <a:gdLst>
                <a:gd name="T0" fmla="*/ 7 w 7"/>
                <a:gd name="T1" fmla="*/ 8 h 8"/>
                <a:gd name="T2" fmla="*/ 4 w 7"/>
                <a:gd name="T3" fmla="*/ 8 h 8"/>
                <a:gd name="T4" fmla="*/ 2 w 7"/>
                <a:gd name="T5" fmla="*/ 8 h 8"/>
                <a:gd name="T6" fmla="*/ 1 w 7"/>
                <a:gd name="T7" fmla="*/ 6 h 8"/>
                <a:gd name="T8" fmla="*/ 0 w 7"/>
                <a:gd name="T9" fmla="*/ 4 h 8"/>
                <a:gd name="T10" fmla="*/ 1 w 7"/>
                <a:gd name="T11" fmla="*/ 1 h 8"/>
                <a:gd name="T12" fmla="*/ 5 w 7"/>
                <a:gd name="T13" fmla="*/ 0 h 8"/>
                <a:gd name="T14" fmla="*/ 7 w 7"/>
                <a:gd name="T15" fmla="*/ 0 h 8"/>
                <a:gd name="T16" fmla="*/ 7 w 7"/>
                <a:gd name="T17" fmla="*/ 1 h 8"/>
                <a:gd name="T18" fmla="*/ 5 w 7"/>
                <a:gd name="T19" fmla="*/ 1 h 8"/>
                <a:gd name="T20" fmla="*/ 3 w 7"/>
                <a:gd name="T21" fmla="*/ 1 h 8"/>
                <a:gd name="T22" fmla="*/ 2 w 7"/>
                <a:gd name="T23" fmla="*/ 2 h 8"/>
                <a:gd name="T24" fmla="*/ 1 w 7"/>
                <a:gd name="T25" fmla="*/ 4 h 8"/>
                <a:gd name="T26" fmla="*/ 2 w 7"/>
                <a:gd name="T27" fmla="*/ 7 h 8"/>
                <a:gd name="T28" fmla="*/ 4 w 7"/>
                <a:gd name="T29" fmla="*/ 8 h 8"/>
                <a:gd name="T30" fmla="*/ 6 w 7"/>
                <a:gd name="T31" fmla="*/ 7 h 8"/>
                <a:gd name="T32" fmla="*/ 6 w 7"/>
                <a:gd name="T33" fmla="*/ 5 h 8"/>
                <a:gd name="T34" fmla="*/ 4 w 7"/>
                <a:gd name="T35" fmla="*/ 5 h 8"/>
                <a:gd name="T36" fmla="*/ 4 w 7"/>
                <a:gd name="T37" fmla="*/ 4 h 8"/>
                <a:gd name="T38" fmla="*/ 7 w 7"/>
                <a:gd name="T39" fmla="*/ 4 h 8"/>
                <a:gd name="T40" fmla="*/ 7 w 7"/>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8">
                  <a:moveTo>
                    <a:pt x="7" y="8"/>
                  </a:moveTo>
                  <a:cubicBezTo>
                    <a:pt x="6" y="8"/>
                    <a:pt x="5" y="8"/>
                    <a:pt x="4" y="8"/>
                  </a:cubicBezTo>
                  <a:cubicBezTo>
                    <a:pt x="3" y="8"/>
                    <a:pt x="3" y="8"/>
                    <a:pt x="2" y="8"/>
                  </a:cubicBezTo>
                  <a:cubicBezTo>
                    <a:pt x="2" y="8"/>
                    <a:pt x="1" y="7"/>
                    <a:pt x="1" y="6"/>
                  </a:cubicBezTo>
                  <a:cubicBezTo>
                    <a:pt x="0" y="6"/>
                    <a:pt x="0" y="5"/>
                    <a:pt x="0" y="4"/>
                  </a:cubicBezTo>
                  <a:cubicBezTo>
                    <a:pt x="0" y="3"/>
                    <a:pt x="1" y="2"/>
                    <a:pt x="1" y="1"/>
                  </a:cubicBezTo>
                  <a:cubicBezTo>
                    <a:pt x="2" y="0"/>
                    <a:pt x="3" y="0"/>
                    <a:pt x="5" y="0"/>
                  </a:cubicBezTo>
                  <a:cubicBezTo>
                    <a:pt x="5" y="0"/>
                    <a:pt x="6" y="0"/>
                    <a:pt x="7" y="0"/>
                  </a:cubicBezTo>
                  <a:cubicBezTo>
                    <a:pt x="7" y="1"/>
                    <a:pt x="7" y="1"/>
                    <a:pt x="7" y="1"/>
                  </a:cubicBezTo>
                  <a:cubicBezTo>
                    <a:pt x="6" y="1"/>
                    <a:pt x="5" y="1"/>
                    <a:pt x="5" y="1"/>
                  </a:cubicBezTo>
                  <a:cubicBezTo>
                    <a:pt x="4" y="1"/>
                    <a:pt x="3" y="1"/>
                    <a:pt x="3" y="1"/>
                  </a:cubicBezTo>
                  <a:cubicBezTo>
                    <a:pt x="2" y="1"/>
                    <a:pt x="2" y="2"/>
                    <a:pt x="2" y="2"/>
                  </a:cubicBezTo>
                  <a:cubicBezTo>
                    <a:pt x="1" y="3"/>
                    <a:pt x="1" y="4"/>
                    <a:pt x="1" y="4"/>
                  </a:cubicBezTo>
                  <a:cubicBezTo>
                    <a:pt x="1" y="5"/>
                    <a:pt x="2" y="6"/>
                    <a:pt x="2" y="7"/>
                  </a:cubicBezTo>
                  <a:cubicBezTo>
                    <a:pt x="3" y="7"/>
                    <a:pt x="3" y="8"/>
                    <a:pt x="4" y="8"/>
                  </a:cubicBezTo>
                  <a:cubicBezTo>
                    <a:pt x="5" y="8"/>
                    <a:pt x="6" y="7"/>
                    <a:pt x="6" y="7"/>
                  </a:cubicBezTo>
                  <a:cubicBezTo>
                    <a:pt x="6" y="5"/>
                    <a:pt x="6" y="5"/>
                    <a:pt x="6" y="5"/>
                  </a:cubicBezTo>
                  <a:cubicBezTo>
                    <a:pt x="4" y="5"/>
                    <a:pt x="4" y="5"/>
                    <a:pt x="4" y="5"/>
                  </a:cubicBezTo>
                  <a:cubicBezTo>
                    <a:pt x="4" y="4"/>
                    <a:pt x="4" y="4"/>
                    <a:pt x="4" y="4"/>
                  </a:cubicBezTo>
                  <a:cubicBezTo>
                    <a:pt x="7" y="4"/>
                    <a:pt x="7" y="4"/>
                    <a:pt x="7" y="4"/>
                  </a:cubicBezTo>
                  <a:lnTo>
                    <a:pt x="7"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Freeform 176"/>
            <p:cNvSpPr>
              <a:spLocks/>
            </p:cNvSpPr>
            <p:nvPr/>
          </p:nvSpPr>
          <p:spPr bwMode="auto">
            <a:xfrm>
              <a:off x="9574213" y="1522413"/>
              <a:ext cx="19050" cy="30162"/>
            </a:xfrm>
            <a:custGeom>
              <a:avLst/>
              <a:gdLst>
                <a:gd name="T0" fmla="*/ 12 w 12"/>
                <a:gd name="T1" fmla="*/ 19 h 19"/>
                <a:gd name="T2" fmla="*/ 0 w 12"/>
                <a:gd name="T3" fmla="*/ 19 h 19"/>
                <a:gd name="T4" fmla="*/ 0 w 12"/>
                <a:gd name="T5" fmla="*/ 0 h 19"/>
                <a:gd name="T6" fmla="*/ 12 w 12"/>
                <a:gd name="T7" fmla="*/ 0 h 19"/>
                <a:gd name="T8" fmla="*/ 12 w 12"/>
                <a:gd name="T9" fmla="*/ 3 h 19"/>
                <a:gd name="T10" fmla="*/ 5 w 12"/>
                <a:gd name="T11" fmla="*/ 3 h 19"/>
                <a:gd name="T12" fmla="*/ 5 w 12"/>
                <a:gd name="T13" fmla="*/ 10 h 19"/>
                <a:gd name="T14" fmla="*/ 12 w 12"/>
                <a:gd name="T15" fmla="*/ 10 h 19"/>
                <a:gd name="T16" fmla="*/ 12 w 12"/>
                <a:gd name="T17" fmla="*/ 10 h 19"/>
                <a:gd name="T18" fmla="*/ 5 w 12"/>
                <a:gd name="T19" fmla="*/ 10 h 19"/>
                <a:gd name="T20" fmla="*/ 5 w 12"/>
                <a:gd name="T21" fmla="*/ 17 h 19"/>
                <a:gd name="T22" fmla="*/ 12 w 12"/>
                <a:gd name="T23" fmla="*/ 17 h 19"/>
                <a:gd name="T24" fmla="*/ 12 w 12"/>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9">
                  <a:moveTo>
                    <a:pt x="12" y="19"/>
                  </a:moveTo>
                  <a:lnTo>
                    <a:pt x="0" y="19"/>
                  </a:lnTo>
                  <a:lnTo>
                    <a:pt x="0" y="0"/>
                  </a:lnTo>
                  <a:lnTo>
                    <a:pt x="12" y="0"/>
                  </a:lnTo>
                  <a:lnTo>
                    <a:pt x="12" y="3"/>
                  </a:lnTo>
                  <a:lnTo>
                    <a:pt x="5" y="3"/>
                  </a:lnTo>
                  <a:lnTo>
                    <a:pt x="5" y="10"/>
                  </a:lnTo>
                  <a:lnTo>
                    <a:pt x="12" y="10"/>
                  </a:lnTo>
                  <a:lnTo>
                    <a:pt x="12" y="10"/>
                  </a:lnTo>
                  <a:lnTo>
                    <a:pt x="5" y="10"/>
                  </a:lnTo>
                  <a:lnTo>
                    <a:pt x="5" y="17"/>
                  </a:lnTo>
                  <a:lnTo>
                    <a:pt x="12" y="17"/>
                  </a:lnTo>
                  <a:lnTo>
                    <a:pt x="1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Freeform 177"/>
            <p:cNvSpPr>
              <a:spLocks/>
            </p:cNvSpPr>
            <p:nvPr/>
          </p:nvSpPr>
          <p:spPr bwMode="auto">
            <a:xfrm>
              <a:off x="9604375" y="1522413"/>
              <a:ext cx="15875" cy="30162"/>
            </a:xfrm>
            <a:custGeom>
              <a:avLst/>
              <a:gdLst>
                <a:gd name="T0" fmla="*/ 10 w 10"/>
                <a:gd name="T1" fmla="*/ 19 h 19"/>
                <a:gd name="T2" fmla="*/ 0 w 10"/>
                <a:gd name="T3" fmla="*/ 19 h 19"/>
                <a:gd name="T4" fmla="*/ 0 w 10"/>
                <a:gd name="T5" fmla="*/ 0 h 19"/>
                <a:gd name="T6" fmla="*/ 10 w 10"/>
                <a:gd name="T7" fmla="*/ 0 h 19"/>
                <a:gd name="T8" fmla="*/ 10 w 10"/>
                <a:gd name="T9" fmla="*/ 3 h 19"/>
                <a:gd name="T10" fmla="*/ 3 w 10"/>
                <a:gd name="T11" fmla="*/ 3 h 19"/>
                <a:gd name="T12" fmla="*/ 3 w 10"/>
                <a:gd name="T13" fmla="*/ 10 h 19"/>
                <a:gd name="T14" fmla="*/ 10 w 10"/>
                <a:gd name="T15" fmla="*/ 10 h 19"/>
                <a:gd name="T16" fmla="*/ 10 w 10"/>
                <a:gd name="T17" fmla="*/ 10 h 19"/>
                <a:gd name="T18" fmla="*/ 3 w 10"/>
                <a:gd name="T19" fmla="*/ 10 h 19"/>
                <a:gd name="T20" fmla="*/ 3 w 10"/>
                <a:gd name="T21" fmla="*/ 17 h 19"/>
                <a:gd name="T22" fmla="*/ 10 w 10"/>
                <a:gd name="T23" fmla="*/ 17 h 19"/>
                <a:gd name="T24" fmla="*/ 10 w 10"/>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10" y="19"/>
                  </a:moveTo>
                  <a:lnTo>
                    <a:pt x="0" y="19"/>
                  </a:lnTo>
                  <a:lnTo>
                    <a:pt x="0" y="0"/>
                  </a:lnTo>
                  <a:lnTo>
                    <a:pt x="10" y="0"/>
                  </a:lnTo>
                  <a:lnTo>
                    <a:pt x="10" y="3"/>
                  </a:lnTo>
                  <a:lnTo>
                    <a:pt x="3" y="3"/>
                  </a:lnTo>
                  <a:lnTo>
                    <a:pt x="3" y="10"/>
                  </a:lnTo>
                  <a:lnTo>
                    <a:pt x="10" y="10"/>
                  </a:lnTo>
                  <a:lnTo>
                    <a:pt x="10" y="10"/>
                  </a:lnTo>
                  <a:lnTo>
                    <a:pt x="3" y="10"/>
                  </a:lnTo>
                  <a:lnTo>
                    <a:pt x="3" y="17"/>
                  </a:lnTo>
                  <a:lnTo>
                    <a:pt x="10" y="17"/>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Freeform 178"/>
            <p:cNvSpPr>
              <a:spLocks/>
            </p:cNvSpPr>
            <p:nvPr/>
          </p:nvSpPr>
          <p:spPr bwMode="auto">
            <a:xfrm>
              <a:off x="9631363" y="1522413"/>
              <a:ext cx="22225" cy="30162"/>
            </a:xfrm>
            <a:custGeom>
              <a:avLst/>
              <a:gdLst>
                <a:gd name="T0" fmla="*/ 6 w 6"/>
                <a:gd name="T1" fmla="*/ 8 h 8"/>
                <a:gd name="T2" fmla="*/ 5 w 6"/>
                <a:gd name="T3" fmla="*/ 8 h 8"/>
                <a:gd name="T4" fmla="*/ 2 w 6"/>
                <a:gd name="T5" fmla="*/ 4 h 8"/>
                <a:gd name="T6" fmla="*/ 1 w 6"/>
                <a:gd name="T7" fmla="*/ 4 h 8"/>
                <a:gd name="T8" fmla="*/ 1 w 6"/>
                <a:gd name="T9" fmla="*/ 8 h 8"/>
                <a:gd name="T10" fmla="*/ 0 w 6"/>
                <a:gd name="T11" fmla="*/ 8 h 8"/>
                <a:gd name="T12" fmla="*/ 0 w 6"/>
                <a:gd name="T13" fmla="*/ 0 h 8"/>
                <a:gd name="T14" fmla="*/ 1 w 6"/>
                <a:gd name="T15" fmla="*/ 0 h 8"/>
                <a:gd name="T16" fmla="*/ 1 w 6"/>
                <a:gd name="T17" fmla="*/ 4 h 8"/>
                <a:gd name="T18" fmla="*/ 2 w 6"/>
                <a:gd name="T19" fmla="*/ 4 h 8"/>
                <a:gd name="T20" fmla="*/ 5 w 6"/>
                <a:gd name="T21" fmla="*/ 0 h 8"/>
                <a:gd name="T22" fmla="*/ 6 w 6"/>
                <a:gd name="T23" fmla="*/ 0 h 8"/>
                <a:gd name="T24" fmla="*/ 2 w 6"/>
                <a:gd name="T25" fmla="*/ 4 h 8"/>
                <a:gd name="T26" fmla="*/ 6 w 6"/>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8">
                  <a:moveTo>
                    <a:pt x="6" y="8"/>
                  </a:moveTo>
                  <a:cubicBezTo>
                    <a:pt x="5" y="8"/>
                    <a:pt x="5" y="8"/>
                    <a:pt x="5" y="8"/>
                  </a:cubicBezTo>
                  <a:cubicBezTo>
                    <a:pt x="2" y="4"/>
                    <a:pt x="2" y="4"/>
                    <a:pt x="2" y="4"/>
                  </a:cubicBezTo>
                  <a:cubicBezTo>
                    <a:pt x="1" y="4"/>
                    <a:pt x="1" y="4"/>
                    <a:pt x="1" y="4"/>
                  </a:cubicBezTo>
                  <a:cubicBezTo>
                    <a:pt x="1" y="8"/>
                    <a:pt x="1" y="8"/>
                    <a:pt x="1" y="8"/>
                  </a:cubicBezTo>
                  <a:cubicBezTo>
                    <a:pt x="0" y="8"/>
                    <a:pt x="0" y="8"/>
                    <a:pt x="0" y="8"/>
                  </a:cubicBezTo>
                  <a:cubicBezTo>
                    <a:pt x="0" y="0"/>
                    <a:pt x="0" y="0"/>
                    <a:pt x="0" y="0"/>
                  </a:cubicBezTo>
                  <a:cubicBezTo>
                    <a:pt x="1" y="0"/>
                    <a:pt x="1" y="0"/>
                    <a:pt x="1" y="0"/>
                  </a:cubicBezTo>
                  <a:cubicBezTo>
                    <a:pt x="1" y="4"/>
                    <a:pt x="1" y="4"/>
                    <a:pt x="1" y="4"/>
                  </a:cubicBezTo>
                  <a:cubicBezTo>
                    <a:pt x="2" y="4"/>
                    <a:pt x="2" y="4"/>
                    <a:pt x="2" y="4"/>
                  </a:cubicBezTo>
                  <a:cubicBezTo>
                    <a:pt x="5" y="0"/>
                    <a:pt x="5" y="0"/>
                    <a:pt x="5" y="0"/>
                  </a:cubicBezTo>
                  <a:cubicBezTo>
                    <a:pt x="6" y="0"/>
                    <a:pt x="6" y="0"/>
                    <a:pt x="6" y="0"/>
                  </a:cubicBezTo>
                  <a:cubicBezTo>
                    <a:pt x="2" y="4"/>
                    <a:pt x="2" y="4"/>
                    <a:pt x="2" y="4"/>
                  </a:cubicBezTo>
                  <a:lnTo>
                    <a:pt x="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Freeform 179"/>
            <p:cNvSpPr>
              <a:spLocks/>
            </p:cNvSpPr>
            <p:nvPr/>
          </p:nvSpPr>
          <p:spPr bwMode="auto">
            <a:xfrm>
              <a:off x="9686925" y="1379538"/>
              <a:ext cx="117475" cy="219075"/>
            </a:xfrm>
            <a:custGeom>
              <a:avLst/>
              <a:gdLst>
                <a:gd name="T0" fmla="*/ 31 w 31"/>
                <a:gd name="T1" fmla="*/ 53 h 58"/>
                <a:gd name="T2" fmla="*/ 23 w 31"/>
                <a:gd name="T3" fmla="*/ 0 h 58"/>
                <a:gd name="T4" fmla="*/ 2 w 31"/>
                <a:gd name="T5" fmla="*/ 36 h 58"/>
                <a:gd name="T6" fmla="*/ 31 w 31"/>
                <a:gd name="T7" fmla="*/ 53 h 58"/>
              </a:gdLst>
              <a:ahLst/>
              <a:cxnLst>
                <a:cxn ang="0">
                  <a:pos x="T0" y="T1"/>
                </a:cxn>
                <a:cxn ang="0">
                  <a:pos x="T2" y="T3"/>
                </a:cxn>
                <a:cxn ang="0">
                  <a:pos x="T4" y="T5"/>
                </a:cxn>
                <a:cxn ang="0">
                  <a:pos x="T6" y="T7"/>
                </a:cxn>
              </a:cxnLst>
              <a:rect l="0" t="0" r="r" b="b"/>
              <a:pathLst>
                <a:path w="31" h="58">
                  <a:moveTo>
                    <a:pt x="31" y="53"/>
                  </a:moveTo>
                  <a:cubicBezTo>
                    <a:pt x="23" y="0"/>
                    <a:pt x="23" y="0"/>
                    <a:pt x="23" y="0"/>
                  </a:cubicBezTo>
                  <a:cubicBezTo>
                    <a:pt x="9" y="5"/>
                    <a:pt x="0" y="21"/>
                    <a:pt x="2" y="36"/>
                  </a:cubicBezTo>
                  <a:cubicBezTo>
                    <a:pt x="4" y="51"/>
                    <a:pt x="17" y="58"/>
                    <a:pt x="31" y="5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Freeform 180"/>
            <p:cNvSpPr>
              <a:spLocks/>
            </p:cNvSpPr>
            <p:nvPr/>
          </p:nvSpPr>
          <p:spPr bwMode="auto">
            <a:xfrm>
              <a:off x="8961438" y="1376363"/>
              <a:ext cx="180975" cy="79375"/>
            </a:xfrm>
            <a:custGeom>
              <a:avLst/>
              <a:gdLst>
                <a:gd name="T0" fmla="*/ 33 w 48"/>
                <a:gd name="T1" fmla="*/ 6 h 21"/>
                <a:gd name="T2" fmla="*/ 9 w 48"/>
                <a:gd name="T3" fmla="*/ 16 h 21"/>
                <a:gd name="T4" fmla="*/ 4 w 48"/>
                <a:gd name="T5" fmla="*/ 8 h 21"/>
                <a:gd name="T6" fmla="*/ 11 w 48"/>
                <a:gd name="T7" fmla="*/ 0 h 21"/>
                <a:gd name="T8" fmla="*/ 10 w 48"/>
                <a:gd name="T9" fmla="*/ 0 h 21"/>
                <a:gd name="T10" fmla="*/ 0 w 48"/>
                <a:gd name="T11" fmla="*/ 10 h 21"/>
                <a:gd name="T12" fmla="*/ 9 w 48"/>
                <a:gd name="T13" fmla="*/ 21 h 21"/>
                <a:gd name="T14" fmla="*/ 48 w 48"/>
                <a:gd name="T15" fmla="*/ 21 h 21"/>
                <a:gd name="T16" fmla="*/ 33 w 48"/>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1">
                  <a:moveTo>
                    <a:pt x="33" y="6"/>
                  </a:moveTo>
                  <a:cubicBezTo>
                    <a:pt x="23" y="6"/>
                    <a:pt x="21" y="16"/>
                    <a:pt x="9" y="16"/>
                  </a:cubicBezTo>
                  <a:cubicBezTo>
                    <a:pt x="6" y="16"/>
                    <a:pt x="4" y="11"/>
                    <a:pt x="4" y="8"/>
                  </a:cubicBezTo>
                  <a:cubicBezTo>
                    <a:pt x="4" y="3"/>
                    <a:pt x="7" y="0"/>
                    <a:pt x="11" y="0"/>
                  </a:cubicBezTo>
                  <a:cubicBezTo>
                    <a:pt x="11" y="0"/>
                    <a:pt x="10" y="0"/>
                    <a:pt x="10" y="0"/>
                  </a:cubicBezTo>
                  <a:cubicBezTo>
                    <a:pt x="4" y="0"/>
                    <a:pt x="0" y="4"/>
                    <a:pt x="0" y="10"/>
                  </a:cubicBezTo>
                  <a:cubicBezTo>
                    <a:pt x="0" y="16"/>
                    <a:pt x="4" y="20"/>
                    <a:pt x="9" y="21"/>
                  </a:cubicBezTo>
                  <a:cubicBezTo>
                    <a:pt x="17" y="21"/>
                    <a:pt x="48" y="21"/>
                    <a:pt x="48" y="21"/>
                  </a:cubicBezTo>
                  <a:cubicBezTo>
                    <a:pt x="48" y="21"/>
                    <a:pt x="48" y="6"/>
                    <a:pt x="33"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Freeform 181"/>
            <p:cNvSpPr>
              <a:spLocks/>
            </p:cNvSpPr>
            <p:nvPr/>
          </p:nvSpPr>
          <p:spPr bwMode="auto">
            <a:xfrm>
              <a:off x="9172575" y="1376363"/>
              <a:ext cx="184150" cy="79375"/>
            </a:xfrm>
            <a:custGeom>
              <a:avLst/>
              <a:gdLst>
                <a:gd name="T0" fmla="*/ 16 w 49"/>
                <a:gd name="T1" fmla="*/ 6 h 21"/>
                <a:gd name="T2" fmla="*/ 40 w 49"/>
                <a:gd name="T3" fmla="*/ 16 h 21"/>
                <a:gd name="T4" fmla="*/ 45 w 49"/>
                <a:gd name="T5" fmla="*/ 8 h 21"/>
                <a:gd name="T6" fmla="*/ 38 w 49"/>
                <a:gd name="T7" fmla="*/ 0 h 21"/>
                <a:gd name="T8" fmla="*/ 39 w 49"/>
                <a:gd name="T9" fmla="*/ 0 h 21"/>
                <a:gd name="T10" fmla="*/ 49 w 49"/>
                <a:gd name="T11" fmla="*/ 10 h 21"/>
                <a:gd name="T12" fmla="*/ 40 w 49"/>
                <a:gd name="T13" fmla="*/ 21 h 21"/>
                <a:gd name="T14" fmla="*/ 0 w 49"/>
                <a:gd name="T15" fmla="*/ 21 h 21"/>
                <a:gd name="T16" fmla="*/ 16 w 49"/>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1">
                  <a:moveTo>
                    <a:pt x="16" y="6"/>
                  </a:moveTo>
                  <a:cubicBezTo>
                    <a:pt x="26" y="6"/>
                    <a:pt x="28" y="16"/>
                    <a:pt x="40" y="16"/>
                  </a:cubicBezTo>
                  <a:cubicBezTo>
                    <a:pt x="44" y="16"/>
                    <a:pt x="45" y="11"/>
                    <a:pt x="45" y="8"/>
                  </a:cubicBezTo>
                  <a:cubicBezTo>
                    <a:pt x="45" y="3"/>
                    <a:pt x="42" y="0"/>
                    <a:pt x="38" y="0"/>
                  </a:cubicBezTo>
                  <a:cubicBezTo>
                    <a:pt x="39" y="0"/>
                    <a:pt x="39" y="0"/>
                    <a:pt x="39" y="0"/>
                  </a:cubicBezTo>
                  <a:cubicBezTo>
                    <a:pt x="45" y="0"/>
                    <a:pt x="49" y="4"/>
                    <a:pt x="49" y="10"/>
                  </a:cubicBezTo>
                  <a:cubicBezTo>
                    <a:pt x="49" y="16"/>
                    <a:pt x="45" y="20"/>
                    <a:pt x="40" y="21"/>
                  </a:cubicBezTo>
                  <a:cubicBezTo>
                    <a:pt x="33" y="21"/>
                    <a:pt x="0" y="21"/>
                    <a:pt x="0" y="21"/>
                  </a:cubicBezTo>
                  <a:cubicBezTo>
                    <a:pt x="0" y="21"/>
                    <a:pt x="1" y="6"/>
                    <a:pt x="16"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41" tIns="46570" rIns="93141" bIns="46570" numCol="1" anchor="t" anchorCtr="0" compatLnSpc="1">
              <a:prstTxWarp prst="textNoShape">
                <a:avLst/>
              </a:prstTxWarp>
            </a:bodyPr>
            <a:lstStyle/>
            <a:p>
              <a:pPr marL="0" marR="0" lvl="0" indent="0" algn="l"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3" name="TextBox 62"/>
          <p:cNvSpPr txBox="1"/>
          <p:nvPr/>
        </p:nvSpPr>
        <p:spPr>
          <a:xfrm>
            <a:off x="2243253" y="4978582"/>
            <a:ext cx="9802911" cy="861479"/>
          </a:xfrm>
          <a:prstGeom prst="rect">
            <a:avLst/>
          </a:prstGeom>
          <a:noFill/>
        </p:spPr>
        <p:txBody>
          <a:bodyPr wrap="square" rtlCol="0">
            <a:spAutoFit/>
          </a:bodyPr>
          <a:lstStyle/>
          <a:p>
            <a:pPr marL="0" marR="0" lvl="0" indent="0" algn="l" defTabSz="931412" rtl="0" eaLnBrk="1" fontAlgn="auto" latinLnBrk="0" hangingPunct="1">
              <a:lnSpc>
                <a:spcPct val="100000"/>
              </a:lnSpc>
              <a:spcBef>
                <a:spcPts val="0"/>
              </a:spcBef>
              <a:spcAft>
                <a:spcPts val="0"/>
              </a:spcAft>
              <a:buClrTx/>
              <a:buSzTx/>
              <a:buFontTx/>
              <a:buNone/>
              <a:tabLst/>
              <a:defRPr/>
            </a:pPr>
            <a:r>
              <a:rPr kumimoji="0" lang="en-US" sz="244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Employees in high-performing teams are </a:t>
            </a:r>
            <a:r>
              <a:rPr kumimoji="0" lang="en-US" sz="2445" b="1" i="0" u="sng"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2.2x</a:t>
            </a:r>
            <a:r>
              <a:rPr kumimoji="0" lang="en-US" sz="2445" b="0" i="0" u="none" strike="noStrike" kern="1200" cap="none" spc="0" normalizeH="0" baseline="0" noProof="0" dirty="0">
                <a:ln>
                  <a:noFill/>
                </a:ln>
                <a:solidFill>
                  <a:srgbClr val="D83B01"/>
                </a:solidFill>
                <a:effectLst/>
                <a:uLnTx/>
                <a:uFillTx/>
                <a:latin typeface="Segoe UI" panose="020B0502040204020203" pitchFamily="34" charset="0"/>
                <a:ea typeface="+mn-ea"/>
                <a:cs typeface="Segoe UI" panose="020B0502040204020203" pitchFamily="34" charset="0"/>
              </a:rPr>
              <a:t> </a:t>
            </a:r>
            <a:r>
              <a:rPr kumimoji="0" lang="en-US" sz="244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more likely to recommend their organization as a great place to work.</a:t>
            </a:r>
          </a:p>
        </p:txBody>
      </p:sp>
      <p:sp>
        <p:nvSpPr>
          <p:cNvPr id="65" name="Rectangle 64"/>
          <p:cNvSpPr/>
          <p:nvPr/>
        </p:nvSpPr>
        <p:spPr>
          <a:xfrm>
            <a:off x="6989458" y="6327798"/>
            <a:ext cx="5137430" cy="249171"/>
          </a:xfrm>
          <a:prstGeom prst="rect">
            <a:avLst/>
          </a:prstGeom>
        </p:spPr>
        <p:txBody>
          <a:bodyPr wrap="square">
            <a:spAutoFit/>
          </a:bodyPr>
          <a:lstStyle/>
          <a:p>
            <a:pPr marL="0" marR="0" lvl="0" indent="0" algn="l" defTabSz="931412" rtl="0" eaLnBrk="1" fontAlgn="auto" latinLnBrk="0" hangingPunct="1">
              <a:lnSpc>
                <a:spcPct val="100000"/>
              </a:lnSpc>
              <a:spcBef>
                <a:spcPts val="0"/>
              </a:spcBef>
              <a:spcAft>
                <a:spcPts val="0"/>
              </a:spcAft>
              <a:buClrTx/>
              <a:buSzTx/>
              <a:buFontTx/>
              <a:buNone/>
              <a:tabLst/>
              <a:defRPr/>
            </a:pPr>
            <a:r>
              <a:rPr kumimoji="0" lang="en-US" sz="1019" b="0" i="1"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Source: 2016 State of DevOps Report (Puppet &amp; Dora), survey of 4,600 technical professionals</a:t>
            </a:r>
          </a:p>
        </p:txBody>
      </p:sp>
    </p:spTree>
    <p:extLst>
      <p:ext uri="{BB962C8B-B14F-4D97-AF65-F5344CB8AC3E}">
        <p14:creationId xmlns:p14="http://schemas.microsoft.com/office/powerpoint/2010/main" val="1518945857"/>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00188F"/>
        </a:solidFill>
        <a:effectLst/>
      </p:bgPr>
    </p:bg>
    <p:spTree>
      <p:nvGrpSpPr>
        <p:cNvPr id="1" name=""/>
        <p:cNvGrpSpPr/>
        <p:nvPr/>
      </p:nvGrpSpPr>
      <p:grpSpPr>
        <a:xfrm>
          <a:off x="0" y="0"/>
          <a:ext cx="0" cy="0"/>
          <a:chOff x="0" y="0"/>
          <a:chExt cx="0" cy="0"/>
        </a:xfrm>
      </p:grpSpPr>
      <p:grpSp>
        <p:nvGrpSpPr>
          <p:cNvPr id="4" name="Group 3"/>
          <p:cNvGrpSpPr/>
          <p:nvPr/>
        </p:nvGrpSpPr>
        <p:grpSpPr>
          <a:xfrm>
            <a:off x="6100173" y="2636885"/>
            <a:ext cx="1957978" cy="1681604"/>
            <a:chOff x="7550573" y="1824209"/>
            <a:chExt cx="2613973" cy="2245004"/>
          </a:xfrm>
        </p:grpSpPr>
        <p:sp>
          <p:nvSpPr>
            <p:cNvPr id="5" name="Rectangle 4"/>
            <p:cNvSpPr>
              <a:spLocks/>
            </p:cNvSpPr>
            <p:nvPr/>
          </p:nvSpPr>
          <p:spPr bwMode="auto">
            <a:xfrm>
              <a:off x="7550573" y="3378213"/>
              <a:ext cx="2613973" cy="691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098" kern="0" dirty="0">
                  <a:solidFill>
                    <a:srgbClr val="FFFFFF"/>
                  </a:solidFill>
                  <a:latin typeface="Segoe UI Semilight" panose="020B0402040204020203" pitchFamily="34" charset="0"/>
                  <a:ea typeface="Segoe UI" pitchFamily="34" charset="0"/>
                  <a:cs typeface="Segoe UI Semilight" panose="020B0402040204020203" pitchFamily="34" charset="0"/>
                </a:rPr>
                <a:t>iOS</a:t>
              </a:r>
            </a:p>
          </p:txBody>
        </p:sp>
        <p:sp>
          <p:nvSpPr>
            <p:cNvPr id="6" name="Oval 6"/>
            <p:cNvSpPr>
              <a:spLocks noChangeArrowheads="1"/>
            </p:cNvSpPr>
            <p:nvPr/>
          </p:nvSpPr>
          <p:spPr bwMode="auto">
            <a:xfrm>
              <a:off x="8141313" y="1824209"/>
              <a:ext cx="1425985" cy="1425988"/>
            </a:xfrm>
            <a:prstGeom prst="ellipse">
              <a:avLst/>
            </a:prstGeom>
            <a:solidFill>
              <a:srgbClr val="5C2D91">
                <a:lumMod val="60000"/>
                <a:lumOff val="40000"/>
              </a:srgbClr>
            </a:solidFill>
            <a:ln w="57150">
              <a:solidFill>
                <a:srgbClr val="5C2D91">
                  <a:lumMod val="60000"/>
                  <a:lumOff val="40000"/>
                </a:srgbClr>
              </a:solidFill>
            </a:ln>
          </p:spPr>
          <p:txBody>
            <a:bodyPr vert="horz" wrap="square" lIns="68492" tIns="34246" rIns="68492" bIns="34246" numCol="1" anchor="t" anchorCtr="0" compatLnSpc="1">
              <a:prstTxWarp prst="textNoShape">
                <a:avLst/>
              </a:prstTxWarp>
            </a:bodyPr>
            <a:lstStyle/>
            <a:p>
              <a:pPr defTabSz="684984">
                <a:defRPr/>
              </a:pPr>
              <a:endParaRPr lang="en-US" sz="1798" kern="0" dirty="0">
                <a:solidFill>
                  <a:srgbClr val="FFFFFF"/>
                </a:solidFill>
                <a:latin typeface="Segoe UI"/>
              </a:endParaRP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361770" y="2250406"/>
              <a:ext cx="946536" cy="605450"/>
            </a:xfrm>
            <a:prstGeom prst="rect">
              <a:avLst/>
            </a:prstGeom>
          </p:spPr>
        </p:pic>
      </p:grpSp>
      <p:sp>
        <p:nvSpPr>
          <p:cNvPr id="8" name="Rectangle 7"/>
          <p:cNvSpPr/>
          <p:nvPr/>
        </p:nvSpPr>
        <p:spPr bwMode="auto">
          <a:xfrm>
            <a:off x="1752365" y="4564918"/>
            <a:ext cx="8905792" cy="77375"/>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36985" tIns="109587" rIns="136985" bIns="109587" numCol="1" spcCol="0" rtlCol="0" fromWordArt="0" anchor="t" anchorCtr="0" forceAA="0" compatLnSpc="1">
            <a:prstTxWarp prst="textNoShape">
              <a:avLst/>
            </a:prstTxWarp>
            <a:noAutofit/>
          </a:bodyPr>
          <a:lstStyle/>
          <a:p>
            <a:pPr algn="ctr" defTabSz="698522" fontAlgn="base">
              <a:lnSpc>
                <a:spcPct val="90000"/>
              </a:lnSpc>
              <a:spcBef>
                <a:spcPct val="0"/>
              </a:spcBef>
              <a:spcAft>
                <a:spcPct val="0"/>
              </a:spcAft>
              <a:defRPr/>
            </a:pPr>
            <a:endParaRPr lang="en-US" sz="179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 name="Group 9"/>
          <p:cNvGrpSpPr/>
          <p:nvPr/>
        </p:nvGrpSpPr>
        <p:grpSpPr>
          <a:xfrm>
            <a:off x="2262819" y="2636883"/>
            <a:ext cx="1957978" cy="1681602"/>
            <a:chOff x="6258277" y="1915440"/>
            <a:chExt cx="1828800" cy="1570659"/>
          </a:xfrm>
        </p:grpSpPr>
        <p:sp>
          <p:nvSpPr>
            <p:cNvPr id="11" name="Rectangle 10"/>
            <p:cNvSpPr>
              <a:spLocks/>
            </p:cNvSpPr>
            <p:nvPr/>
          </p:nvSpPr>
          <p:spPr bwMode="auto">
            <a:xfrm>
              <a:off x="6258277" y="3002659"/>
              <a:ext cx="1828800" cy="4834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098" kern="0" dirty="0">
                  <a:solidFill>
                    <a:srgbClr val="FFFFFF"/>
                  </a:solidFill>
                  <a:latin typeface="Segoe UI Semilight" panose="020B0402040204020203" pitchFamily="34" charset="0"/>
                  <a:ea typeface="Segoe UI" pitchFamily="34" charset="0"/>
                  <a:cs typeface="Segoe UI Semilight" panose="020B0402040204020203" pitchFamily="34" charset="0"/>
                </a:rPr>
                <a:t>Windows</a:t>
              </a:r>
            </a:p>
          </p:txBody>
        </p:sp>
        <p:grpSp>
          <p:nvGrpSpPr>
            <p:cNvPr id="12" name="Group 11"/>
            <p:cNvGrpSpPr/>
            <p:nvPr/>
          </p:nvGrpSpPr>
          <p:grpSpPr>
            <a:xfrm>
              <a:off x="6673850" y="1915440"/>
              <a:ext cx="997654" cy="997656"/>
              <a:chOff x="6294437" y="2210594"/>
              <a:chExt cx="758825" cy="758825"/>
            </a:xfrm>
          </p:grpSpPr>
          <p:sp>
            <p:nvSpPr>
              <p:cNvPr id="13" name="Oval 6"/>
              <p:cNvSpPr>
                <a:spLocks noChangeArrowheads="1"/>
              </p:cNvSpPr>
              <p:nvPr/>
            </p:nvSpPr>
            <p:spPr bwMode="auto">
              <a:xfrm>
                <a:off x="6294437" y="2210594"/>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68492" tIns="34246" rIns="68492" bIns="34246" numCol="1" anchor="t" anchorCtr="0" compatLnSpc="1">
                <a:prstTxWarp prst="textNoShape">
                  <a:avLst/>
                </a:prstTxWarp>
              </a:bodyPr>
              <a:lstStyle/>
              <a:p>
                <a:pPr defTabSz="684984">
                  <a:defRPr/>
                </a:pPr>
                <a:endParaRPr lang="en-US" sz="1798" kern="0" dirty="0">
                  <a:solidFill>
                    <a:srgbClr val="FFFFFF"/>
                  </a:solidFill>
                  <a:latin typeface="Segoe UI"/>
                </a:endParaRPr>
              </a:p>
            </p:txBody>
          </p:sp>
          <p:sp>
            <p:nvSpPr>
              <p:cNvPr id="14" name="Freeform 13"/>
              <p:cNvSpPr>
                <a:spLocks noChangeAspect="1" noEditPoints="1"/>
              </p:cNvSpPr>
              <p:nvPr/>
            </p:nvSpPr>
            <p:spPr bwMode="black">
              <a:xfrm>
                <a:off x="6487242" y="2404157"/>
                <a:ext cx="373215" cy="371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68492" tIns="34246" rIns="68492" bIns="34246" numCol="1" anchor="t" anchorCtr="0" compatLnSpc="1">
                <a:prstTxWarp prst="textNoShape">
                  <a:avLst/>
                </a:prstTxWarp>
              </a:bodyPr>
              <a:lstStyle/>
              <a:p>
                <a:pPr defTabSz="684984">
                  <a:defRPr/>
                </a:pPr>
                <a:endParaRPr lang="en-US" sz="1798" kern="0" dirty="0">
                  <a:solidFill>
                    <a:srgbClr val="FFFFFF"/>
                  </a:solidFill>
                  <a:latin typeface="Segoe UI"/>
                </a:endParaRPr>
              </a:p>
            </p:txBody>
          </p:sp>
        </p:grpSp>
      </p:grpSp>
      <p:grpSp>
        <p:nvGrpSpPr>
          <p:cNvPr id="15" name="Group 14"/>
          <p:cNvGrpSpPr/>
          <p:nvPr/>
        </p:nvGrpSpPr>
        <p:grpSpPr>
          <a:xfrm>
            <a:off x="8018850" y="2636883"/>
            <a:ext cx="1957978" cy="1681602"/>
            <a:chOff x="10407650" y="1915440"/>
            <a:chExt cx="1828800" cy="1570659"/>
          </a:xfrm>
        </p:grpSpPr>
        <p:sp>
          <p:nvSpPr>
            <p:cNvPr id="16" name="Rectangle 15"/>
            <p:cNvSpPr>
              <a:spLocks/>
            </p:cNvSpPr>
            <p:nvPr/>
          </p:nvSpPr>
          <p:spPr bwMode="auto">
            <a:xfrm>
              <a:off x="10407650" y="3002659"/>
              <a:ext cx="1828800" cy="4834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098" kern="0" dirty="0">
                  <a:solidFill>
                    <a:srgbClr val="FFFFFF"/>
                  </a:solidFill>
                  <a:latin typeface="Segoe UI Semilight" panose="020B0402040204020203" pitchFamily="34" charset="0"/>
                  <a:ea typeface="Segoe UI" pitchFamily="34" charset="0"/>
                  <a:cs typeface="Segoe UI Semilight" panose="020B0402040204020203" pitchFamily="34" charset="0"/>
                </a:rPr>
                <a:t>Android</a:t>
              </a:r>
            </a:p>
          </p:txBody>
        </p:sp>
        <p:grpSp>
          <p:nvGrpSpPr>
            <p:cNvPr id="17" name="Group 16"/>
            <p:cNvGrpSpPr/>
            <p:nvPr/>
          </p:nvGrpSpPr>
          <p:grpSpPr>
            <a:xfrm>
              <a:off x="10823223" y="1915440"/>
              <a:ext cx="997654" cy="997656"/>
              <a:chOff x="10105546" y="2151738"/>
              <a:chExt cx="758825" cy="758825"/>
            </a:xfrm>
          </p:grpSpPr>
          <p:sp>
            <p:nvSpPr>
              <p:cNvPr id="18" name="Oval 6"/>
              <p:cNvSpPr>
                <a:spLocks noChangeArrowheads="1"/>
              </p:cNvSpPr>
              <p:nvPr/>
            </p:nvSpPr>
            <p:spPr bwMode="auto">
              <a:xfrm>
                <a:off x="10105546" y="2151738"/>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68492" tIns="34246" rIns="68492" bIns="34246" numCol="1" anchor="t" anchorCtr="0" compatLnSpc="1">
                <a:prstTxWarp prst="textNoShape">
                  <a:avLst/>
                </a:prstTxWarp>
              </a:bodyPr>
              <a:lstStyle/>
              <a:p>
                <a:pPr defTabSz="684984">
                  <a:defRPr/>
                </a:pPr>
                <a:endParaRPr lang="en-US" sz="1798" kern="0" dirty="0">
                  <a:solidFill>
                    <a:srgbClr val="FFFFFF"/>
                  </a:solidFill>
                  <a:latin typeface="Segoe UI"/>
                </a:endParaRPr>
              </a:p>
            </p:txBody>
          </p:sp>
          <p:sp>
            <p:nvSpPr>
              <p:cNvPr id="19" name="Freeform 11"/>
              <p:cNvSpPr>
                <a:spLocks noEditPoints="1"/>
              </p:cNvSpPr>
              <p:nvPr/>
            </p:nvSpPr>
            <p:spPr bwMode="black">
              <a:xfrm>
                <a:off x="10289451" y="2290447"/>
                <a:ext cx="391015" cy="48140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FFFFFF"/>
              </a:solidFill>
              <a:ln>
                <a:noFill/>
              </a:ln>
            </p:spPr>
            <p:txBody>
              <a:bodyPr vert="horz" wrap="square" lIns="68492" tIns="34246" rIns="68492" bIns="34246" numCol="1" anchor="t" anchorCtr="0" compatLnSpc="1">
                <a:prstTxWarp prst="textNoShape">
                  <a:avLst/>
                </a:prstTxWarp>
              </a:bodyPr>
              <a:lstStyle/>
              <a:p>
                <a:pPr defTabSz="684984">
                  <a:defRPr/>
                </a:pPr>
                <a:endParaRPr lang="en-US" sz="1798" kern="0" dirty="0">
                  <a:solidFill>
                    <a:srgbClr val="FFFFFF"/>
                  </a:solidFill>
                  <a:latin typeface="Segoe UI"/>
                </a:endParaRPr>
              </a:p>
            </p:txBody>
          </p:sp>
        </p:grpSp>
      </p:grpSp>
      <p:grpSp>
        <p:nvGrpSpPr>
          <p:cNvPr id="20" name="Group 19"/>
          <p:cNvGrpSpPr/>
          <p:nvPr/>
        </p:nvGrpSpPr>
        <p:grpSpPr>
          <a:xfrm>
            <a:off x="4181495" y="2636883"/>
            <a:ext cx="1957978" cy="1681602"/>
            <a:chOff x="7641922" y="1915440"/>
            <a:chExt cx="1828800" cy="1570659"/>
          </a:xfrm>
        </p:grpSpPr>
        <p:sp>
          <p:nvSpPr>
            <p:cNvPr id="21" name="Rectangle 20"/>
            <p:cNvSpPr>
              <a:spLocks/>
            </p:cNvSpPr>
            <p:nvPr/>
          </p:nvSpPr>
          <p:spPr bwMode="auto">
            <a:xfrm>
              <a:off x="7641922" y="3002659"/>
              <a:ext cx="1828800" cy="4834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098" kern="0" dirty="0">
                  <a:solidFill>
                    <a:srgbClr val="FFFFFF"/>
                  </a:solidFill>
                  <a:latin typeface="Segoe UI Semilight" panose="020B0402040204020203" pitchFamily="34" charset="0"/>
                  <a:ea typeface="Segoe UI" pitchFamily="34" charset="0"/>
                  <a:cs typeface="Segoe UI Semilight" panose="020B0402040204020203" pitchFamily="34" charset="0"/>
                </a:rPr>
                <a:t>Linux</a:t>
              </a:r>
            </a:p>
          </p:txBody>
        </p:sp>
        <p:grpSp>
          <p:nvGrpSpPr>
            <p:cNvPr id="22" name="Group 21"/>
            <p:cNvGrpSpPr/>
            <p:nvPr/>
          </p:nvGrpSpPr>
          <p:grpSpPr>
            <a:xfrm>
              <a:off x="8056974" y="1915440"/>
              <a:ext cx="997654" cy="997656"/>
              <a:chOff x="7622039" y="2187019"/>
              <a:chExt cx="758825" cy="758825"/>
            </a:xfrm>
          </p:grpSpPr>
          <p:sp>
            <p:nvSpPr>
              <p:cNvPr id="23" name="Oval 6"/>
              <p:cNvSpPr>
                <a:spLocks noChangeArrowheads="1"/>
              </p:cNvSpPr>
              <p:nvPr/>
            </p:nvSpPr>
            <p:spPr bwMode="auto">
              <a:xfrm>
                <a:off x="7622039" y="2187019"/>
                <a:ext cx="758825" cy="758825"/>
              </a:xfrm>
              <a:prstGeom prst="ellipse">
                <a:avLst/>
              </a:prstGeom>
              <a:solidFill>
                <a:srgbClr val="5C2D91">
                  <a:lumMod val="60000"/>
                  <a:lumOff val="40000"/>
                </a:srgbClr>
              </a:solidFill>
              <a:ln w="57150">
                <a:solidFill>
                  <a:srgbClr val="5C2D91">
                    <a:lumMod val="60000"/>
                    <a:lumOff val="40000"/>
                  </a:srgbClr>
                </a:solidFill>
              </a:ln>
            </p:spPr>
            <p:txBody>
              <a:bodyPr vert="horz" wrap="square" lIns="68492" tIns="34246" rIns="68492" bIns="34246" numCol="1" anchor="t" anchorCtr="0" compatLnSpc="1">
                <a:prstTxWarp prst="textNoShape">
                  <a:avLst/>
                </a:prstTxWarp>
              </a:bodyPr>
              <a:lstStyle/>
              <a:p>
                <a:pPr defTabSz="684984">
                  <a:defRPr/>
                </a:pPr>
                <a:endParaRPr lang="en-US" sz="1798" kern="0" dirty="0">
                  <a:solidFill>
                    <a:srgbClr val="FFFFFF"/>
                  </a:solidFill>
                  <a:latin typeface="Segoe UI"/>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6559" y="2293966"/>
                <a:ext cx="449785" cy="544930"/>
              </a:xfrm>
              <a:prstGeom prst="rect">
                <a:avLst/>
              </a:prstGeom>
            </p:spPr>
          </p:pic>
        </p:grpSp>
      </p:grpSp>
      <p:grpSp>
        <p:nvGrpSpPr>
          <p:cNvPr id="25" name="Group 24"/>
          <p:cNvGrpSpPr/>
          <p:nvPr/>
        </p:nvGrpSpPr>
        <p:grpSpPr>
          <a:xfrm>
            <a:off x="2599701" y="4886076"/>
            <a:ext cx="5864077" cy="624260"/>
            <a:chOff x="1563420" y="4527420"/>
            <a:chExt cx="7315376" cy="833411"/>
          </a:xfrm>
        </p:grpSpPr>
        <p:sp>
          <p:nvSpPr>
            <p:cNvPr id="26" name="Rectangle 25"/>
            <p:cNvSpPr>
              <a:spLocks/>
            </p:cNvSpPr>
            <p:nvPr/>
          </p:nvSpPr>
          <p:spPr bwMode="auto">
            <a:xfrm>
              <a:off x="1563420" y="4527420"/>
              <a:ext cx="2191619" cy="8334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.NET C#</a:t>
              </a:r>
            </a:p>
          </p:txBody>
        </p:sp>
        <p:sp>
          <p:nvSpPr>
            <p:cNvPr id="27" name="Rectangle 26"/>
            <p:cNvSpPr>
              <a:spLocks/>
            </p:cNvSpPr>
            <p:nvPr/>
          </p:nvSpPr>
          <p:spPr bwMode="auto">
            <a:xfrm>
              <a:off x="4279323" y="4527420"/>
              <a:ext cx="1552821" cy="8334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C++</a:t>
              </a:r>
            </a:p>
          </p:txBody>
        </p:sp>
        <p:sp>
          <p:nvSpPr>
            <p:cNvPr id="28" name="Rectangle 27"/>
            <p:cNvSpPr>
              <a:spLocks/>
            </p:cNvSpPr>
            <p:nvPr/>
          </p:nvSpPr>
          <p:spPr bwMode="auto">
            <a:xfrm>
              <a:off x="6166271" y="4527420"/>
              <a:ext cx="2712525" cy="8334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JavaScript</a:t>
              </a:r>
            </a:p>
          </p:txBody>
        </p:sp>
      </p:grpSp>
      <p:sp>
        <p:nvSpPr>
          <p:cNvPr id="29" name="Rectangle 28"/>
          <p:cNvSpPr>
            <a:spLocks/>
          </p:cNvSpPr>
          <p:nvPr/>
        </p:nvSpPr>
        <p:spPr bwMode="auto">
          <a:xfrm>
            <a:off x="8643828" y="4877095"/>
            <a:ext cx="1163131"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PHP</a:t>
            </a:r>
          </a:p>
        </p:txBody>
      </p:sp>
      <p:sp>
        <p:nvSpPr>
          <p:cNvPr id="30" name="Rectangle 29"/>
          <p:cNvSpPr>
            <a:spLocks/>
          </p:cNvSpPr>
          <p:nvPr/>
        </p:nvSpPr>
        <p:spPr bwMode="auto">
          <a:xfrm>
            <a:off x="1767283" y="5513034"/>
            <a:ext cx="1474525"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Python</a:t>
            </a:r>
          </a:p>
        </p:txBody>
      </p:sp>
      <p:sp>
        <p:nvSpPr>
          <p:cNvPr id="31" name="Rectangle 30"/>
          <p:cNvSpPr>
            <a:spLocks/>
          </p:cNvSpPr>
          <p:nvPr/>
        </p:nvSpPr>
        <p:spPr bwMode="auto">
          <a:xfrm>
            <a:off x="3792454" y="5513034"/>
            <a:ext cx="160672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Node.js</a:t>
            </a:r>
          </a:p>
        </p:txBody>
      </p:sp>
      <p:sp>
        <p:nvSpPr>
          <p:cNvPr id="32" name="Rectangle 31"/>
          <p:cNvSpPr>
            <a:spLocks/>
          </p:cNvSpPr>
          <p:nvPr/>
        </p:nvSpPr>
        <p:spPr bwMode="auto">
          <a:xfrm>
            <a:off x="5949823" y="5513034"/>
            <a:ext cx="597412"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R</a:t>
            </a:r>
          </a:p>
        </p:txBody>
      </p:sp>
      <p:sp>
        <p:nvSpPr>
          <p:cNvPr id="33" name="Rectangle 32"/>
          <p:cNvSpPr>
            <a:spLocks/>
          </p:cNvSpPr>
          <p:nvPr/>
        </p:nvSpPr>
        <p:spPr bwMode="auto">
          <a:xfrm>
            <a:off x="8231726" y="6133425"/>
            <a:ext cx="2093808" cy="6163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PowerShell </a:t>
            </a:r>
          </a:p>
        </p:txBody>
      </p:sp>
      <p:sp>
        <p:nvSpPr>
          <p:cNvPr id="34" name="Rectangle 33"/>
          <p:cNvSpPr>
            <a:spLocks/>
          </p:cNvSpPr>
          <p:nvPr/>
        </p:nvSpPr>
        <p:spPr bwMode="auto">
          <a:xfrm>
            <a:off x="9458359" y="5513034"/>
            <a:ext cx="119686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Unity</a:t>
            </a:r>
          </a:p>
        </p:txBody>
      </p:sp>
      <p:pic>
        <p:nvPicPr>
          <p:cNvPr id="35" name="Picture 3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38326" y="1230743"/>
            <a:ext cx="2475415" cy="701089"/>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2713740" y="1224582"/>
            <a:ext cx="3136306" cy="701088"/>
            <a:chOff x="4525322" y="3699616"/>
            <a:chExt cx="3555080" cy="794700"/>
          </a:xfrm>
        </p:grpSpPr>
        <p:pic>
          <p:nvPicPr>
            <p:cNvPr id="37" name="Picture 36"/>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7188262" y="3909932"/>
              <a:ext cx="892140" cy="407837"/>
            </a:xfrm>
            <a:prstGeom prst="rect">
              <a:avLst/>
            </a:prstGeom>
            <a:noFill/>
          </p:spPr>
          <p:txBody>
            <a:bodyPr wrap="square" lIns="0" tIns="0" rIns="0" bIns="0" rtlCol="0">
              <a:spAutoFit/>
            </a:bodyPr>
            <a:lstStyle/>
            <a:p>
              <a:pPr defTabSz="912731">
                <a:lnSpc>
                  <a:spcPct val="90000"/>
                </a:lnSpc>
                <a:defRPr/>
              </a:pPr>
              <a:r>
                <a:rPr lang="en-US" sz="2547" kern="0" spc="-153" dirty="0">
                  <a:gradFill>
                    <a:gsLst>
                      <a:gs pos="0">
                        <a:srgbClr val="FFFFFF"/>
                      </a:gs>
                      <a:gs pos="100000">
                        <a:srgbClr val="FFFFFF"/>
                      </a:gs>
                    </a:gsLst>
                    <a:lin ang="5400000" scaled="1"/>
                  </a:gradFill>
                  <a:latin typeface="Segoe UI"/>
                  <a:cs typeface="Segoe UI" panose="020B0502040204020203" pitchFamily="34" charset="0"/>
                </a:rPr>
                <a:t>Code</a:t>
              </a:r>
            </a:p>
          </p:txBody>
        </p:sp>
      </p:grpSp>
      <p:grpSp>
        <p:nvGrpSpPr>
          <p:cNvPr id="39" name="Group 38"/>
          <p:cNvGrpSpPr/>
          <p:nvPr/>
        </p:nvGrpSpPr>
        <p:grpSpPr>
          <a:xfrm>
            <a:off x="5845015" y="1213776"/>
            <a:ext cx="2965186" cy="885202"/>
            <a:chOff x="4525322" y="3699616"/>
            <a:chExt cx="3361100" cy="1003394"/>
          </a:xfrm>
        </p:grpSpPr>
        <p:pic>
          <p:nvPicPr>
            <p:cNvPr id="40" name="Picture 39"/>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5274457" y="4295174"/>
              <a:ext cx="2611965" cy="407836"/>
            </a:xfrm>
            <a:prstGeom prst="rect">
              <a:avLst/>
            </a:prstGeom>
            <a:noFill/>
          </p:spPr>
          <p:txBody>
            <a:bodyPr wrap="square" lIns="0" tIns="0" rIns="0" bIns="0" rtlCol="0">
              <a:spAutoFit/>
            </a:bodyPr>
            <a:lstStyle/>
            <a:p>
              <a:pPr defTabSz="912731">
                <a:lnSpc>
                  <a:spcPct val="90000"/>
                </a:lnSpc>
                <a:defRPr/>
              </a:pPr>
              <a:r>
                <a:rPr lang="en-US" sz="2547" kern="0" spc="-153" dirty="0">
                  <a:gradFill>
                    <a:gsLst>
                      <a:gs pos="0">
                        <a:srgbClr val="FFFFFF"/>
                      </a:gs>
                      <a:gs pos="100000">
                        <a:srgbClr val="FFFFFF"/>
                      </a:gs>
                    </a:gsLst>
                    <a:lin ang="5400000" scaled="1"/>
                  </a:gradFill>
                  <a:latin typeface="Segoe UI"/>
                  <a:cs typeface="Segoe UI" panose="020B0502040204020203" pitchFamily="34" charset="0"/>
                </a:rPr>
                <a:t>Team Services</a:t>
              </a:r>
            </a:p>
          </p:txBody>
        </p:sp>
      </p:grpSp>
      <p:sp>
        <p:nvSpPr>
          <p:cNvPr id="42" name="Rectangle 41"/>
          <p:cNvSpPr>
            <a:spLocks/>
          </p:cNvSpPr>
          <p:nvPr/>
        </p:nvSpPr>
        <p:spPr bwMode="auto">
          <a:xfrm>
            <a:off x="2164079" y="6141098"/>
            <a:ext cx="160672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Java</a:t>
            </a:r>
          </a:p>
        </p:txBody>
      </p:sp>
      <p:sp>
        <p:nvSpPr>
          <p:cNvPr id="43" name="Rectangle 42"/>
          <p:cNvSpPr>
            <a:spLocks/>
          </p:cNvSpPr>
          <p:nvPr/>
        </p:nvSpPr>
        <p:spPr bwMode="auto">
          <a:xfrm>
            <a:off x="4136363" y="6141098"/>
            <a:ext cx="160672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Perl</a:t>
            </a:r>
          </a:p>
        </p:txBody>
      </p:sp>
      <p:sp>
        <p:nvSpPr>
          <p:cNvPr id="44" name="Title 3"/>
          <p:cNvSpPr txBox="1">
            <a:spLocks/>
          </p:cNvSpPr>
          <p:nvPr/>
        </p:nvSpPr>
        <p:spPr>
          <a:xfrm>
            <a:off x="336147" y="160554"/>
            <a:ext cx="11528052" cy="85294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1571">
              <a:defRPr/>
            </a:pPr>
            <a:r>
              <a:rPr lang="en-US" sz="4795" dirty="0">
                <a:gradFill>
                  <a:gsLst>
                    <a:gs pos="20354">
                      <a:prstClr val="white"/>
                    </a:gs>
                    <a:gs pos="45000">
                      <a:prstClr val="white"/>
                    </a:gs>
                  </a:gsLst>
                  <a:lin ang="5400000" scaled="0"/>
                </a:gradFill>
                <a:latin typeface="Segoe UI" panose="020B0502040204020203" pitchFamily="34" charset="0"/>
                <a:cs typeface="Segoe UI" panose="020B0502040204020203" pitchFamily="34" charset="0"/>
              </a:rPr>
              <a:t>Tools for any Developer</a:t>
            </a:r>
          </a:p>
        </p:txBody>
      </p:sp>
      <p:grpSp>
        <p:nvGrpSpPr>
          <p:cNvPr id="48" name="Group 47"/>
          <p:cNvGrpSpPr/>
          <p:nvPr/>
        </p:nvGrpSpPr>
        <p:grpSpPr>
          <a:xfrm>
            <a:off x="8463776" y="1208744"/>
            <a:ext cx="4023876" cy="896822"/>
            <a:chOff x="9094576" y="2963539"/>
            <a:chExt cx="3949818" cy="880317"/>
          </a:xfrm>
        </p:grpSpPr>
        <p:pic>
          <p:nvPicPr>
            <p:cNvPr id="46" name="Picture 4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94576" y="2963539"/>
              <a:ext cx="2429862" cy="6881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9741916" y="3490682"/>
              <a:ext cx="3302478" cy="353174"/>
            </a:xfrm>
            <a:prstGeom prst="rect">
              <a:avLst/>
            </a:prstGeom>
            <a:noFill/>
          </p:spPr>
          <p:txBody>
            <a:bodyPr wrap="square" lIns="0" tIns="0" rIns="0" bIns="0" rtlCol="0">
              <a:spAutoFit/>
            </a:bodyPr>
            <a:lstStyle/>
            <a:p>
              <a:pPr defTabSz="912731">
                <a:lnSpc>
                  <a:spcPct val="90000"/>
                </a:lnSpc>
                <a:defRPr/>
              </a:pPr>
              <a:r>
                <a:rPr lang="en-US" sz="2547" kern="0" spc="-153" dirty="0">
                  <a:gradFill>
                    <a:gsLst>
                      <a:gs pos="0">
                        <a:srgbClr val="FFFFFF"/>
                      </a:gs>
                      <a:gs pos="100000">
                        <a:srgbClr val="FFFFFF"/>
                      </a:gs>
                    </a:gsLst>
                    <a:lin ang="5400000" scaled="1"/>
                  </a:gradFill>
                  <a:latin typeface="Segoe UI"/>
                  <a:cs typeface="Segoe UI" panose="020B0502040204020203" pitchFamily="34" charset="0"/>
                </a:rPr>
                <a:t>Team Foundation Server </a:t>
              </a:r>
            </a:p>
          </p:txBody>
        </p:sp>
      </p:grpSp>
      <p:sp>
        <p:nvSpPr>
          <p:cNvPr id="45" name="Rectangle 44"/>
          <p:cNvSpPr>
            <a:spLocks/>
          </p:cNvSpPr>
          <p:nvPr/>
        </p:nvSpPr>
        <p:spPr bwMode="auto">
          <a:xfrm>
            <a:off x="6139473" y="6145582"/>
            <a:ext cx="180983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Xamarin</a:t>
            </a:r>
          </a:p>
        </p:txBody>
      </p:sp>
      <p:sp>
        <p:nvSpPr>
          <p:cNvPr id="49" name="Rectangle 48"/>
          <p:cNvSpPr>
            <a:spLocks/>
          </p:cNvSpPr>
          <p:nvPr/>
        </p:nvSpPr>
        <p:spPr bwMode="auto">
          <a:xfrm>
            <a:off x="7226041" y="5513034"/>
            <a:ext cx="1809833" cy="6242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6965" tIns="109573" rIns="136965" bIns="109573" numCol="1" spcCol="0" rtlCol="0" fromWordArt="0" anchor="t" anchorCtr="0" forceAA="0" compatLnSpc="1">
            <a:prstTxWarp prst="textNoShape">
              <a:avLst/>
            </a:prstTxWarp>
            <a:spAutoFit/>
          </a:bodyPr>
          <a:lstStyle/>
          <a:p>
            <a:pPr algn="ctr" defTabSz="698476" fontAlgn="base">
              <a:lnSpc>
                <a:spcPct val="90000"/>
              </a:lnSpc>
              <a:spcBef>
                <a:spcPct val="0"/>
              </a:spcBef>
              <a:spcAft>
                <a:spcPct val="0"/>
              </a:spcAft>
              <a:defRPr/>
            </a:pPr>
            <a:r>
              <a:rPr lang="en-US" sz="2853" b="1" kern="0" dirty="0">
                <a:solidFill>
                  <a:srgbClr val="FFFFFF"/>
                </a:solidFill>
                <a:latin typeface="Segoe UI Light"/>
                <a:ea typeface="Segoe UI" pitchFamily="34" charset="0"/>
                <a:cs typeface="Segoe UI Semibold" panose="020B0702040204020203" pitchFamily="34" charset="0"/>
              </a:rPr>
              <a:t>Cordova</a:t>
            </a:r>
          </a:p>
        </p:txBody>
      </p:sp>
      <p:grpSp>
        <p:nvGrpSpPr>
          <p:cNvPr id="53" name="Group 52"/>
          <p:cNvGrpSpPr/>
          <p:nvPr/>
        </p:nvGrpSpPr>
        <p:grpSpPr>
          <a:xfrm>
            <a:off x="2701364" y="1802730"/>
            <a:ext cx="3491489" cy="701088"/>
            <a:chOff x="4525322" y="3699616"/>
            <a:chExt cx="3948443" cy="794700"/>
          </a:xfrm>
        </p:grpSpPr>
        <p:pic>
          <p:nvPicPr>
            <p:cNvPr id="54" name="Picture 53"/>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7188262" y="3909932"/>
              <a:ext cx="1285503" cy="399876"/>
            </a:xfrm>
            <a:prstGeom prst="rect">
              <a:avLst/>
            </a:prstGeom>
            <a:noFill/>
          </p:spPr>
          <p:txBody>
            <a:bodyPr wrap="square" lIns="0" tIns="0" rIns="0" bIns="0" rtlCol="0">
              <a:spAutoFit/>
            </a:bodyPr>
            <a:lstStyle/>
            <a:p>
              <a:pPr defTabSz="912731">
                <a:lnSpc>
                  <a:spcPct val="90000"/>
                </a:lnSpc>
                <a:defRPr/>
              </a:pPr>
              <a:r>
                <a:rPr lang="en-US" sz="2547" kern="0" spc="-153" dirty="0">
                  <a:gradFill>
                    <a:gsLst>
                      <a:gs pos="0">
                        <a:srgbClr val="FFFFFF"/>
                      </a:gs>
                      <a:gs pos="100000">
                        <a:srgbClr val="FFFFFF"/>
                      </a:gs>
                    </a:gsLst>
                    <a:lin ang="5400000" scaled="1"/>
                  </a:gradFill>
                  <a:latin typeface="Segoe UI"/>
                  <a:cs typeface="Segoe UI" panose="020B0502040204020203" pitchFamily="34" charset="0"/>
                </a:rPr>
                <a:t>For Mac</a:t>
              </a:r>
            </a:p>
          </p:txBody>
        </p:sp>
      </p:grpSp>
    </p:spTree>
    <p:extLst>
      <p:ext uri="{BB962C8B-B14F-4D97-AF65-F5344CB8AC3E}">
        <p14:creationId xmlns:p14="http://schemas.microsoft.com/office/powerpoint/2010/main" val="2881989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977F31-3A4C-404B-A567-50FA3AF018BE}"/>
              </a:ext>
            </a:extLst>
          </p:cNvPr>
          <p:cNvPicPr>
            <a:picLocks noChangeAspect="1"/>
          </p:cNvPicPr>
          <p:nvPr/>
        </p:nvPicPr>
        <p:blipFill>
          <a:blip r:embed="rId3"/>
          <a:stretch>
            <a:fillRect/>
          </a:stretch>
        </p:blipFill>
        <p:spPr>
          <a:xfrm>
            <a:off x="4660991" y="182562"/>
            <a:ext cx="2595597" cy="2112143"/>
          </a:xfrm>
          <a:prstGeom prst="rect">
            <a:avLst/>
          </a:prstGeom>
        </p:spPr>
      </p:pic>
      <p:pic>
        <p:nvPicPr>
          <p:cNvPr id="8" name="Picture 7">
            <a:extLst>
              <a:ext uri="{FF2B5EF4-FFF2-40B4-BE49-F238E27FC236}">
                <a16:creationId xmlns:a16="http://schemas.microsoft.com/office/drawing/2014/main" id="{EAA5BDCC-714A-4F08-9F02-29D524CDFBF0}"/>
              </a:ext>
            </a:extLst>
          </p:cNvPr>
          <p:cNvPicPr>
            <a:picLocks noChangeAspect="1"/>
          </p:cNvPicPr>
          <p:nvPr/>
        </p:nvPicPr>
        <p:blipFill>
          <a:blip r:embed="rId4"/>
          <a:stretch>
            <a:fillRect/>
          </a:stretch>
        </p:blipFill>
        <p:spPr>
          <a:xfrm>
            <a:off x="4526280" y="3578363"/>
            <a:ext cx="3249449" cy="3233599"/>
          </a:xfrm>
          <a:prstGeom prst="rect">
            <a:avLst/>
          </a:prstGeom>
        </p:spPr>
      </p:pic>
      <p:sp>
        <p:nvSpPr>
          <p:cNvPr id="9" name="Title 1">
            <a:extLst>
              <a:ext uri="{FF2B5EF4-FFF2-40B4-BE49-F238E27FC236}">
                <a16:creationId xmlns:a16="http://schemas.microsoft.com/office/drawing/2014/main" id="{2456493B-DC8B-4FDD-9D18-C93FA85672DF}"/>
              </a:ext>
            </a:extLst>
          </p:cNvPr>
          <p:cNvSpPr txBox="1">
            <a:spLocks/>
          </p:cNvSpPr>
          <p:nvPr/>
        </p:nvSpPr>
        <p:spPr>
          <a:xfrm>
            <a:off x="286647" y="248695"/>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DevOps</a:t>
            </a:r>
          </a:p>
        </p:txBody>
      </p:sp>
      <p:pic>
        <p:nvPicPr>
          <p:cNvPr id="10" name="Picture 9">
            <a:extLst>
              <a:ext uri="{FF2B5EF4-FFF2-40B4-BE49-F238E27FC236}">
                <a16:creationId xmlns:a16="http://schemas.microsoft.com/office/drawing/2014/main" id="{AD157881-ED18-4D3E-9DCD-8B47C21450B6}"/>
              </a:ext>
            </a:extLst>
          </p:cNvPr>
          <p:cNvPicPr>
            <a:picLocks noChangeAspect="1"/>
          </p:cNvPicPr>
          <p:nvPr/>
        </p:nvPicPr>
        <p:blipFill>
          <a:blip r:embed="rId5"/>
          <a:stretch>
            <a:fillRect/>
          </a:stretch>
        </p:blipFill>
        <p:spPr>
          <a:xfrm>
            <a:off x="419425" y="2061972"/>
            <a:ext cx="4866249" cy="1696054"/>
          </a:xfrm>
          <a:prstGeom prst="rect">
            <a:avLst/>
          </a:prstGeom>
        </p:spPr>
      </p:pic>
      <p:pic>
        <p:nvPicPr>
          <p:cNvPr id="11" name="Picture 10">
            <a:extLst>
              <a:ext uri="{FF2B5EF4-FFF2-40B4-BE49-F238E27FC236}">
                <a16:creationId xmlns:a16="http://schemas.microsoft.com/office/drawing/2014/main" id="{A56B8D13-96F9-4B53-8115-137BF41B1FC3}"/>
              </a:ext>
            </a:extLst>
          </p:cNvPr>
          <p:cNvPicPr>
            <a:picLocks noChangeAspect="1"/>
          </p:cNvPicPr>
          <p:nvPr/>
        </p:nvPicPr>
        <p:blipFill>
          <a:blip r:embed="rId6"/>
          <a:stretch>
            <a:fillRect/>
          </a:stretch>
        </p:blipFill>
        <p:spPr>
          <a:xfrm>
            <a:off x="6504874" y="1842516"/>
            <a:ext cx="5512176" cy="2068552"/>
          </a:xfrm>
          <a:prstGeom prst="rect">
            <a:avLst/>
          </a:prstGeom>
        </p:spPr>
      </p:pic>
      <p:grpSp>
        <p:nvGrpSpPr>
          <p:cNvPr id="12" name="Group 11">
            <a:extLst>
              <a:ext uri="{FF2B5EF4-FFF2-40B4-BE49-F238E27FC236}">
                <a16:creationId xmlns:a16="http://schemas.microsoft.com/office/drawing/2014/main" id="{71E8F30B-7E5C-4538-903E-4FAA8E2A2994}"/>
              </a:ext>
            </a:extLst>
          </p:cNvPr>
          <p:cNvGrpSpPr/>
          <p:nvPr/>
        </p:nvGrpSpPr>
        <p:grpSpPr>
          <a:xfrm>
            <a:off x="5148197" y="2034540"/>
            <a:ext cx="1580859" cy="1583029"/>
            <a:chOff x="5148197" y="2034540"/>
            <a:chExt cx="1580859" cy="1583029"/>
          </a:xfrm>
        </p:grpSpPr>
        <p:grpSp>
          <p:nvGrpSpPr>
            <p:cNvPr id="13" name="Group 12">
              <a:extLst>
                <a:ext uri="{FF2B5EF4-FFF2-40B4-BE49-F238E27FC236}">
                  <a16:creationId xmlns:a16="http://schemas.microsoft.com/office/drawing/2014/main" id="{F4D739B2-B2D1-45CD-B17E-2D17C183763A}"/>
                </a:ext>
              </a:extLst>
            </p:cNvPr>
            <p:cNvGrpSpPr/>
            <p:nvPr/>
          </p:nvGrpSpPr>
          <p:grpSpPr>
            <a:xfrm>
              <a:off x="5148197" y="2034540"/>
              <a:ext cx="1580859" cy="1583029"/>
              <a:chOff x="8015890" y="2477276"/>
              <a:chExt cx="1580859" cy="1583029"/>
            </a:xfrm>
          </p:grpSpPr>
          <p:sp>
            <p:nvSpPr>
              <p:cNvPr id="15" name="Oval 14">
                <a:extLst>
                  <a:ext uri="{FF2B5EF4-FFF2-40B4-BE49-F238E27FC236}">
                    <a16:creationId xmlns:a16="http://schemas.microsoft.com/office/drawing/2014/main" id="{F943A6FF-DFD0-4918-AE66-3FABE89207AE}"/>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gradFill>
                      <a:gsLst>
                        <a:gs pos="4000">
                          <a:srgbClr val="FFFFFF"/>
                        </a:gs>
                        <a:gs pos="10667">
                          <a:srgbClr val="FFFFFF"/>
                        </a:gs>
                      </a:gsLst>
                      <a:lin ang="5400000" scaled="0"/>
                    </a:gradFill>
                    <a:effectLst/>
                    <a:uLnTx/>
                    <a:uFillTx/>
                    <a:ea typeface="Segoe UI" pitchFamily="34" charset="0"/>
                    <a:cs typeface="Segoe UI" pitchFamily="34" charset="0"/>
                  </a:rPr>
                  <a:t>DevOps</a:t>
                </a:r>
              </a:p>
            </p:txBody>
          </p:sp>
          <p:pic>
            <p:nvPicPr>
              <p:cNvPr id="16" name="Picture 15">
                <a:extLst>
                  <a:ext uri="{FF2B5EF4-FFF2-40B4-BE49-F238E27FC236}">
                    <a16:creationId xmlns:a16="http://schemas.microsoft.com/office/drawing/2014/main" id="{324BEFA3-CA58-4D44-8615-01A6A9AC336E}"/>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4" name="Oval 13">
              <a:extLst>
                <a:ext uri="{FF2B5EF4-FFF2-40B4-BE49-F238E27FC236}">
                  <a16:creationId xmlns:a16="http://schemas.microsoft.com/office/drawing/2014/main" id="{4DD4D681-3421-4C05-AB4B-2648B179DCD2}"/>
                </a:ext>
              </a:extLst>
            </p:cNvPr>
            <p:cNvSpPr/>
            <p:nvPr/>
          </p:nvSpPr>
          <p:spPr bwMode="auto">
            <a:xfrm>
              <a:off x="5519033" y="2406461"/>
              <a:ext cx="839187" cy="839187"/>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rgbClr val="E6E6E6">
                      <a:lumMod val="50000"/>
                    </a:srgbClr>
                  </a:solidFill>
                  <a:effectLst/>
                  <a:uLnTx/>
                  <a:uFillTx/>
                  <a:latin typeface="Segoe UI Semilight"/>
                  <a:ea typeface="Segoe UI" panose="020B0502040204020203" pitchFamily="34" charset="0"/>
                  <a:cs typeface="Segoe UI" panose="020B0502040204020203" pitchFamily="34" charset="0"/>
                </a:rPr>
                <a:t>DevOps</a:t>
              </a:r>
            </a:p>
          </p:txBody>
        </p:sp>
      </p:grpSp>
      <p:pic>
        <p:nvPicPr>
          <p:cNvPr id="17" name="Picture 16" descr="A close up of a sign&#10;&#10;Description generated with high confidence">
            <a:extLst>
              <a:ext uri="{FF2B5EF4-FFF2-40B4-BE49-F238E27FC236}">
                <a16:creationId xmlns:a16="http://schemas.microsoft.com/office/drawing/2014/main" id="{80764443-1E66-48AA-B95E-1EEBF4F3289A}"/>
              </a:ext>
            </a:extLst>
          </p:cNvPr>
          <p:cNvPicPr>
            <a:picLocks noChangeAspect="1"/>
          </p:cNvPicPr>
          <p:nvPr/>
        </p:nvPicPr>
        <p:blipFill>
          <a:blip r:embed="rId9"/>
          <a:stretch>
            <a:fillRect/>
          </a:stretch>
        </p:blipFill>
        <p:spPr>
          <a:xfrm>
            <a:off x="3398837" y="2178041"/>
            <a:ext cx="962042" cy="481021"/>
          </a:xfrm>
          <a:prstGeom prst="rect">
            <a:avLst/>
          </a:prstGeom>
        </p:spPr>
      </p:pic>
      <p:pic>
        <p:nvPicPr>
          <p:cNvPr id="18" name="Picture 17">
            <a:extLst>
              <a:ext uri="{FF2B5EF4-FFF2-40B4-BE49-F238E27FC236}">
                <a16:creationId xmlns:a16="http://schemas.microsoft.com/office/drawing/2014/main" id="{5E4C0801-3565-475E-8F14-6C07279C6C8E}"/>
              </a:ext>
            </a:extLst>
          </p:cNvPr>
          <p:cNvPicPr>
            <a:picLocks noChangeAspect="1"/>
          </p:cNvPicPr>
          <p:nvPr/>
        </p:nvPicPr>
        <p:blipFill>
          <a:blip r:embed="rId10"/>
          <a:stretch>
            <a:fillRect/>
          </a:stretch>
        </p:blipFill>
        <p:spPr>
          <a:xfrm>
            <a:off x="2332037" y="3117481"/>
            <a:ext cx="1093689" cy="256333"/>
          </a:xfrm>
          <a:prstGeom prst="rect">
            <a:avLst/>
          </a:prstGeom>
        </p:spPr>
      </p:pic>
      <p:pic>
        <p:nvPicPr>
          <p:cNvPr id="19" name="Picture 18">
            <a:extLst>
              <a:ext uri="{FF2B5EF4-FFF2-40B4-BE49-F238E27FC236}">
                <a16:creationId xmlns:a16="http://schemas.microsoft.com/office/drawing/2014/main" id="{D4DEDEED-3E4C-4B91-8C9E-E0D2265C817B}"/>
              </a:ext>
            </a:extLst>
          </p:cNvPr>
          <p:cNvPicPr>
            <a:picLocks noChangeAspect="1"/>
          </p:cNvPicPr>
          <p:nvPr/>
        </p:nvPicPr>
        <p:blipFill>
          <a:blip r:embed="rId11"/>
          <a:stretch>
            <a:fillRect/>
          </a:stretch>
        </p:blipFill>
        <p:spPr>
          <a:xfrm>
            <a:off x="1265237" y="1993035"/>
            <a:ext cx="974433" cy="60122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AE14B828-97D4-4061-B157-66F10255A2A6}"/>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3092228" y="4187645"/>
            <a:ext cx="881861" cy="547006"/>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FA720831-390C-4FB1-89B1-04D66235A936}"/>
              </a:ext>
            </a:extLst>
          </p:cNvPr>
          <p:cNvPicPr>
            <a:picLocks noChangeAspect="1"/>
          </p:cNvPicPr>
          <p:nvPr/>
        </p:nvPicPr>
        <p:blipFill>
          <a:blip r:embed="rId13"/>
          <a:stretch>
            <a:fillRect/>
          </a:stretch>
        </p:blipFill>
        <p:spPr>
          <a:xfrm>
            <a:off x="4323000" y="3493294"/>
            <a:ext cx="870739" cy="53376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B92D01CE-BB2A-4BFB-8D36-3359C74FE29F}"/>
              </a:ext>
            </a:extLst>
          </p:cNvPr>
          <p:cNvPicPr>
            <a:picLocks noChangeAspect="1"/>
          </p:cNvPicPr>
          <p:nvPr/>
        </p:nvPicPr>
        <p:blipFill>
          <a:blip r:embed="rId14"/>
          <a:stretch>
            <a:fillRect/>
          </a:stretch>
        </p:blipFill>
        <p:spPr>
          <a:xfrm>
            <a:off x="2968112" y="3557452"/>
            <a:ext cx="533763" cy="533763"/>
          </a:xfrm>
          <a:prstGeom prst="rect">
            <a:avLst/>
          </a:prstGeom>
        </p:spPr>
      </p:pic>
      <p:pic>
        <p:nvPicPr>
          <p:cNvPr id="23" name="Picture 22">
            <a:extLst>
              <a:ext uri="{FF2B5EF4-FFF2-40B4-BE49-F238E27FC236}">
                <a16:creationId xmlns:a16="http://schemas.microsoft.com/office/drawing/2014/main" id="{0BC4FA5B-D83E-404C-9BEA-DD272F9824BA}"/>
              </a:ext>
            </a:extLst>
          </p:cNvPr>
          <p:cNvPicPr>
            <a:picLocks noChangeAspect="1"/>
          </p:cNvPicPr>
          <p:nvPr/>
        </p:nvPicPr>
        <p:blipFill>
          <a:blip r:embed="rId10"/>
          <a:stretch>
            <a:fillRect/>
          </a:stretch>
        </p:blipFill>
        <p:spPr>
          <a:xfrm>
            <a:off x="4222384" y="4196105"/>
            <a:ext cx="1093689" cy="256333"/>
          </a:xfrm>
          <a:prstGeom prst="rect">
            <a:avLst/>
          </a:prstGeom>
        </p:spPr>
      </p:pic>
      <p:pic>
        <p:nvPicPr>
          <p:cNvPr id="24" name="Picture 23">
            <a:extLst>
              <a:ext uri="{FF2B5EF4-FFF2-40B4-BE49-F238E27FC236}">
                <a16:creationId xmlns:a16="http://schemas.microsoft.com/office/drawing/2014/main" id="{CE855F35-2820-496F-96EC-92A0CC4FB5F1}"/>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2202256" y="3682282"/>
            <a:ext cx="712027" cy="480619"/>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9E0A809C-55DA-4727-9474-2B87B486A277}"/>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6361593" y="4371033"/>
            <a:ext cx="851535" cy="597218"/>
          </a:xfrm>
          <a:prstGeom prst="rect">
            <a:avLst/>
          </a:prstGeom>
        </p:spPr>
      </p:pic>
      <p:pic>
        <p:nvPicPr>
          <p:cNvPr id="27" name="Picture 26">
            <a:extLst>
              <a:ext uri="{FF2B5EF4-FFF2-40B4-BE49-F238E27FC236}">
                <a16:creationId xmlns:a16="http://schemas.microsoft.com/office/drawing/2014/main" id="{51024371-9EB5-431E-A360-0865AEB2C984}"/>
              </a:ext>
            </a:extLst>
          </p:cNvPr>
          <p:cNvPicPr>
            <a:picLocks noChangeAspect="1"/>
          </p:cNvPicPr>
          <p:nvPr/>
        </p:nvPicPr>
        <p:blipFill>
          <a:blip r:embed="rId17"/>
          <a:stretch>
            <a:fillRect/>
          </a:stretch>
        </p:blipFill>
        <p:spPr>
          <a:xfrm>
            <a:off x="4248765" y="4909955"/>
            <a:ext cx="1436072" cy="477494"/>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C5414B2-0FAF-4372-88A3-6971379E6595}"/>
              </a:ext>
            </a:extLst>
          </p:cNvPr>
          <p:cNvPicPr>
            <a:picLocks noChangeAspect="1"/>
          </p:cNvPicPr>
          <p:nvPr/>
        </p:nvPicPr>
        <p:blipFill>
          <a:blip r:embed="rId18"/>
          <a:stretch>
            <a:fillRect/>
          </a:stretch>
        </p:blipFill>
        <p:spPr>
          <a:xfrm>
            <a:off x="7515698" y="5335917"/>
            <a:ext cx="1576695" cy="530443"/>
          </a:xfrm>
          <a:prstGeom prst="rect">
            <a:avLst/>
          </a:prstGeom>
        </p:spPr>
      </p:pic>
      <p:pic>
        <p:nvPicPr>
          <p:cNvPr id="30" name="Picture 29">
            <a:extLst>
              <a:ext uri="{FF2B5EF4-FFF2-40B4-BE49-F238E27FC236}">
                <a16:creationId xmlns:a16="http://schemas.microsoft.com/office/drawing/2014/main" id="{573599B0-3B72-4A97-9DB6-58AD56605822}"/>
              </a:ext>
            </a:extLst>
          </p:cNvPr>
          <p:cNvPicPr>
            <a:picLocks noChangeAspect="1"/>
          </p:cNvPicPr>
          <p:nvPr/>
        </p:nvPicPr>
        <p:blipFill rotWithShape="1">
          <a:blip r:embed="rId19"/>
          <a:srcRect l="28897" t="9516" b="15012"/>
          <a:stretch/>
        </p:blipFill>
        <p:spPr>
          <a:xfrm>
            <a:off x="9109597" y="5285183"/>
            <a:ext cx="994840" cy="621158"/>
          </a:xfrm>
          <a:prstGeom prst="rect">
            <a:avLst/>
          </a:prstGeom>
        </p:spPr>
      </p:pic>
      <p:pic>
        <p:nvPicPr>
          <p:cNvPr id="31" name="Picture 30">
            <a:extLst>
              <a:ext uri="{FF2B5EF4-FFF2-40B4-BE49-F238E27FC236}">
                <a16:creationId xmlns:a16="http://schemas.microsoft.com/office/drawing/2014/main" id="{CD4DC605-8B38-40BF-82FB-77D9621E4A3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5829750" y="5358174"/>
            <a:ext cx="1975747" cy="605911"/>
          </a:xfrm>
          <a:prstGeom prst="rect">
            <a:avLst/>
          </a:prstGeom>
        </p:spPr>
      </p:pic>
      <p:pic>
        <p:nvPicPr>
          <p:cNvPr id="33" name="Picture 32" descr="A close up of a sign&#10;&#10;Description generated with high confidence">
            <a:extLst>
              <a:ext uri="{FF2B5EF4-FFF2-40B4-BE49-F238E27FC236}">
                <a16:creationId xmlns:a16="http://schemas.microsoft.com/office/drawing/2014/main" id="{43002FBB-3A73-4A80-A2C5-1233B72164C7}"/>
              </a:ext>
            </a:extLst>
          </p:cNvPr>
          <p:cNvPicPr>
            <a:picLocks noChangeAspect="1"/>
          </p:cNvPicPr>
          <p:nvPr/>
        </p:nvPicPr>
        <p:blipFill>
          <a:blip r:embed="rId21"/>
          <a:stretch>
            <a:fillRect/>
          </a:stretch>
        </p:blipFill>
        <p:spPr>
          <a:xfrm>
            <a:off x="8904066" y="4031654"/>
            <a:ext cx="1708947" cy="353182"/>
          </a:xfrm>
          <a:prstGeom prst="rect">
            <a:avLst/>
          </a:prstGeom>
        </p:spPr>
      </p:pic>
      <p:pic>
        <p:nvPicPr>
          <p:cNvPr id="34" name="Picture 33">
            <a:extLst>
              <a:ext uri="{FF2B5EF4-FFF2-40B4-BE49-F238E27FC236}">
                <a16:creationId xmlns:a16="http://schemas.microsoft.com/office/drawing/2014/main" id="{E24BED7B-4673-4132-8EB3-7FD350A63F6A}"/>
              </a:ext>
            </a:extLst>
          </p:cNvPr>
          <p:cNvPicPr>
            <a:picLocks noChangeAspect="1"/>
          </p:cNvPicPr>
          <p:nvPr/>
        </p:nvPicPr>
        <p:blipFill>
          <a:blip r:embed="rId22"/>
          <a:stretch>
            <a:fillRect/>
          </a:stretch>
        </p:blipFill>
        <p:spPr>
          <a:xfrm>
            <a:off x="3849524" y="5871101"/>
            <a:ext cx="1879523" cy="452080"/>
          </a:xfrm>
          <a:prstGeom prst="rect">
            <a:avLst/>
          </a:prstGeom>
        </p:spPr>
      </p:pic>
      <p:pic>
        <p:nvPicPr>
          <p:cNvPr id="35" name="Picture 34" descr="A picture containing clipart&#10;&#10;Description generated with very high confidence">
            <a:extLst>
              <a:ext uri="{FF2B5EF4-FFF2-40B4-BE49-F238E27FC236}">
                <a16:creationId xmlns:a16="http://schemas.microsoft.com/office/drawing/2014/main" id="{B0F5CE5F-F18C-42DE-87AE-C3EC9198BE95}"/>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2143615" y="5859462"/>
            <a:ext cx="1653540" cy="466725"/>
          </a:xfrm>
          <a:prstGeom prst="rect">
            <a:avLst/>
          </a:prstGeom>
        </p:spPr>
      </p:pic>
      <p:pic>
        <p:nvPicPr>
          <p:cNvPr id="36" name="Picture 35">
            <a:extLst>
              <a:ext uri="{FF2B5EF4-FFF2-40B4-BE49-F238E27FC236}">
                <a16:creationId xmlns:a16="http://schemas.microsoft.com/office/drawing/2014/main" id="{A937ED78-75C2-4FCC-864D-796C49E1E90B}"/>
              </a:ext>
            </a:extLst>
          </p:cNvPr>
          <p:cNvPicPr>
            <a:picLocks noChangeAspect="1"/>
          </p:cNvPicPr>
          <p:nvPr/>
        </p:nvPicPr>
        <p:blipFill rotWithShape="1">
          <a:blip r:embed="rId24">
            <a:clrChange>
              <a:clrFrom>
                <a:srgbClr val="FEFEFE"/>
              </a:clrFrom>
              <a:clrTo>
                <a:srgbClr val="FEFEFE">
                  <a:alpha val="0"/>
                </a:srgbClr>
              </a:clrTo>
            </a:clrChange>
          </a:blip>
          <a:srcRect l="24401" r="21955"/>
          <a:stretch/>
        </p:blipFill>
        <p:spPr>
          <a:xfrm>
            <a:off x="7067244" y="1934945"/>
            <a:ext cx="662203" cy="817245"/>
          </a:xfrm>
          <a:prstGeom prst="rect">
            <a:avLst/>
          </a:prstGeom>
        </p:spPr>
      </p:pic>
      <p:pic>
        <p:nvPicPr>
          <p:cNvPr id="37" name="Picture 36" descr="A picture containing object, clock&#10;&#10;Description generated with high confidence">
            <a:extLst>
              <a:ext uri="{FF2B5EF4-FFF2-40B4-BE49-F238E27FC236}">
                <a16:creationId xmlns:a16="http://schemas.microsoft.com/office/drawing/2014/main" id="{068F4D30-FDE1-4E71-8ADE-C95E09E01ECC}"/>
              </a:ext>
            </a:extLst>
          </p:cNvPr>
          <p:cNvPicPr>
            <a:picLocks noChangeAspect="1"/>
          </p:cNvPicPr>
          <p:nvPr/>
        </p:nvPicPr>
        <p:blipFill>
          <a:blip r:embed="rId25"/>
          <a:stretch>
            <a:fillRect/>
          </a:stretch>
        </p:blipFill>
        <p:spPr>
          <a:xfrm>
            <a:off x="9032874" y="2288539"/>
            <a:ext cx="1071563" cy="294323"/>
          </a:xfrm>
          <a:prstGeom prst="rect">
            <a:avLst/>
          </a:prstGeom>
        </p:spPr>
      </p:pic>
      <p:pic>
        <p:nvPicPr>
          <p:cNvPr id="38" name="Picture 37">
            <a:extLst>
              <a:ext uri="{FF2B5EF4-FFF2-40B4-BE49-F238E27FC236}">
                <a16:creationId xmlns:a16="http://schemas.microsoft.com/office/drawing/2014/main" id="{2558E792-0AB6-426A-AB91-FBC4B513CD16}"/>
              </a:ext>
            </a:extLst>
          </p:cNvPr>
          <p:cNvPicPr>
            <a:picLocks noChangeAspect="1"/>
          </p:cNvPicPr>
          <p:nvPr/>
        </p:nvPicPr>
        <p:blipFill>
          <a:blip r:embed="rId26"/>
          <a:stretch>
            <a:fillRect/>
          </a:stretch>
        </p:blipFill>
        <p:spPr>
          <a:xfrm>
            <a:off x="10287696" y="3312769"/>
            <a:ext cx="609600" cy="609600"/>
          </a:xfrm>
          <a:prstGeom prst="rect">
            <a:avLst/>
          </a:prstGeom>
        </p:spPr>
      </p:pic>
      <p:pic>
        <p:nvPicPr>
          <p:cNvPr id="39" name="Picture 38">
            <a:extLst>
              <a:ext uri="{FF2B5EF4-FFF2-40B4-BE49-F238E27FC236}">
                <a16:creationId xmlns:a16="http://schemas.microsoft.com/office/drawing/2014/main" id="{8E300F1A-A744-4817-BF06-5FF5C23AE241}"/>
              </a:ext>
            </a:extLst>
          </p:cNvPr>
          <p:cNvPicPr>
            <a:picLocks noChangeAspect="1"/>
          </p:cNvPicPr>
          <p:nvPr/>
        </p:nvPicPr>
        <p:blipFill rotWithShape="1">
          <a:blip r:embed="rId20">
            <a:clrChange>
              <a:clrFrom>
                <a:srgbClr val="FFFFFF"/>
              </a:clrFrom>
              <a:clrTo>
                <a:srgbClr val="FFFFFF">
                  <a:alpha val="0"/>
                </a:srgbClr>
              </a:clrTo>
            </a:clrChange>
          </a:blip>
          <a:srcRect l="12821" t="7694" r="13781" b="16241"/>
          <a:stretch/>
        </p:blipFill>
        <p:spPr>
          <a:xfrm>
            <a:off x="10959137" y="3297178"/>
            <a:ext cx="1458076" cy="463402"/>
          </a:xfrm>
          <a:prstGeom prst="rect">
            <a:avLst/>
          </a:prstGeom>
        </p:spPr>
      </p:pic>
      <p:pic>
        <p:nvPicPr>
          <p:cNvPr id="40" name="Picture 39" descr="A close up of a sign&#10;&#10;Description generated with very high confidence">
            <a:extLst>
              <a:ext uri="{FF2B5EF4-FFF2-40B4-BE49-F238E27FC236}">
                <a16:creationId xmlns:a16="http://schemas.microsoft.com/office/drawing/2014/main" id="{0508002B-4EEF-4A71-A587-28A9AA8B0802}"/>
              </a:ext>
            </a:extLst>
          </p:cNvPr>
          <p:cNvPicPr>
            <a:picLocks noChangeAspect="1"/>
          </p:cNvPicPr>
          <p:nvPr/>
        </p:nvPicPr>
        <p:blipFill>
          <a:blip r:embed="rId18"/>
          <a:stretch>
            <a:fillRect/>
          </a:stretch>
        </p:blipFill>
        <p:spPr>
          <a:xfrm>
            <a:off x="10923483" y="3917469"/>
            <a:ext cx="1313688" cy="441960"/>
          </a:xfrm>
          <a:prstGeom prst="rect">
            <a:avLst/>
          </a:prstGeom>
        </p:spPr>
      </p:pic>
      <p:pic>
        <p:nvPicPr>
          <p:cNvPr id="41" name="Picture 40">
            <a:extLst>
              <a:ext uri="{FF2B5EF4-FFF2-40B4-BE49-F238E27FC236}">
                <a16:creationId xmlns:a16="http://schemas.microsoft.com/office/drawing/2014/main" id="{9D91C411-9A81-4F26-B6B3-1F348124437A}"/>
              </a:ext>
            </a:extLst>
          </p:cNvPr>
          <p:cNvPicPr>
            <a:picLocks noChangeAspect="1"/>
          </p:cNvPicPr>
          <p:nvPr/>
        </p:nvPicPr>
        <p:blipFill rotWithShape="1">
          <a:blip r:embed="rId19"/>
          <a:srcRect l="28897" t="9516" b="15012"/>
          <a:stretch/>
        </p:blipFill>
        <p:spPr>
          <a:xfrm>
            <a:off x="11110640" y="2034540"/>
            <a:ext cx="906410" cy="565944"/>
          </a:xfrm>
          <a:prstGeom prst="rect">
            <a:avLst/>
          </a:prstGeom>
        </p:spPr>
      </p:pic>
      <p:pic>
        <p:nvPicPr>
          <p:cNvPr id="43" name="Picture 42">
            <a:extLst>
              <a:ext uri="{FF2B5EF4-FFF2-40B4-BE49-F238E27FC236}">
                <a16:creationId xmlns:a16="http://schemas.microsoft.com/office/drawing/2014/main" id="{14E4743F-4315-41AB-A94D-C3D940A2AC43}"/>
              </a:ext>
            </a:extLst>
          </p:cNvPr>
          <p:cNvPicPr>
            <a:picLocks noChangeAspect="1"/>
          </p:cNvPicPr>
          <p:nvPr/>
        </p:nvPicPr>
        <p:blipFill>
          <a:blip r:embed="rId27"/>
          <a:stretch>
            <a:fillRect/>
          </a:stretch>
        </p:blipFill>
        <p:spPr>
          <a:xfrm>
            <a:off x="7973568" y="3035808"/>
            <a:ext cx="1032672" cy="362988"/>
          </a:xfrm>
          <a:prstGeom prst="rect">
            <a:avLst/>
          </a:prstGeom>
        </p:spPr>
      </p:pic>
      <p:pic>
        <p:nvPicPr>
          <p:cNvPr id="45" name="Picture 44">
            <a:extLst>
              <a:ext uri="{FF2B5EF4-FFF2-40B4-BE49-F238E27FC236}">
                <a16:creationId xmlns:a16="http://schemas.microsoft.com/office/drawing/2014/main" id="{678A3890-B725-4F49-8E1F-429B744A08F0}"/>
              </a:ext>
            </a:extLst>
          </p:cNvPr>
          <p:cNvPicPr>
            <a:picLocks noChangeAspect="1"/>
          </p:cNvPicPr>
          <p:nvPr/>
        </p:nvPicPr>
        <p:blipFill rotWithShape="1">
          <a:blip r:embed="rId28">
            <a:clrChange>
              <a:clrFrom>
                <a:srgbClr val="FFFFFF"/>
              </a:clrFrom>
              <a:clrTo>
                <a:srgbClr val="FFFFFF">
                  <a:alpha val="0"/>
                </a:srgbClr>
              </a:clrTo>
            </a:clrChange>
          </a:blip>
          <a:srcRect t="29072" b="29279"/>
          <a:stretch/>
        </p:blipFill>
        <p:spPr>
          <a:xfrm>
            <a:off x="8449791" y="1440603"/>
            <a:ext cx="1057275" cy="298323"/>
          </a:xfrm>
          <a:prstGeom prst="rect">
            <a:avLst/>
          </a:prstGeom>
        </p:spPr>
      </p:pic>
      <p:pic>
        <p:nvPicPr>
          <p:cNvPr id="46" name="Picture 45">
            <a:extLst>
              <a:ext uri="{FF2B5EF4-FFF2-40B4-BE49-F238E27FC236}">
                <a16:creationId xmlns:a16="http://schemas.microsoft.com/office/drawing/2014/main" id="{73FD8B22-897A-4ECA-BFA5-DA1A999E775C}"/>
              </a:ext>
            </a:extLst>
          </p:cNvPr>
          <p:cNvPicPr>
            <a:picLocks noChangeAspect="1"/>
          </p:cNvPicPr>
          <p:nvPr/>
        </p:nvPicPr>
        <p:blipFill rotWithShape="1">
          <a:blip r:embed="rId29">
            <a:clrChange>
              <a:clrFrom>
                <a:srgbClr val="FFFFFF"/>
              </a:clrFrom>
              <a:clrTo>
                <a:srgbClr val="FFFFFF">
                  <a:alpha val="0"/>
                </a:srgbClr>
              </a:clrTo>
            </a:clrChange>
          </a:blip>
          <a:srcRect t="32118" b="33546"/>
          <a:stretch/>
        </p:blipFill>
        <p:spPr>
          <a:xfrm>
            <a:off x="7207786" y="1416056"/>
            <a:ext cx="1219200" cy="313968"/>
          </a:xfrm>
          <a:prstGeom prst="rect">
            <a:avLst/>
          </a:prstGeom>
        </p:spPr>
      </p:pic>
      <p:pic>
        <p:nvPicPr>
          <p:cNvPr id="47" name="Picture 46">
            <a:extLst>
              <a:ext uri="{FF2B5EF4-FFF2-40B4-BE49-F238E27FC236}">
                <a16:creationId xmlns:a16="http://schemas.microsoft.com/office/drawing/2014/main" id="{FE76D73D-D223-4A81-8F53-EEB8E6AE75AD}"/>
              </a:ext>
            </a:extLst>
          </p:cNvPr>
          <p:cNvPicPr>
            <a:picLocks noChangeAspect="1"/>
          </p:cNvPicPr>
          <p:nvPr/>
        </p:nvPicPr>
        <p:blipFill rotWithShape="1">
          <a:blip r:embed="rId30">
            <a:clrChange>
              <a:clrFrom>
                <a:srgbClr val="FFFFFF"/>
              </a:clrFrom>
              <a:clrTo>
                <a:srgbClr val="FFFFFF">
                  <a:alpha val="0"/>
                </a:srgbClr>
              </a:clrTo>
            </a:clrChange>
          </a:blip>
          <a:srcRect t="32609" b="32682"/>
          <a:stretch/>
        </p:blipFill>
        <p:spPr>
          <a:xfrm>
            <a:off x="6141978" y="565461"/>
            <a:ext cx="1143059" cy="396744"/>
          </a:xfrm>
          <a:prstGeom prst="rect">
            <a:avLst/>
          </a:prstGeom>
        </p:spPr>
      </p:pic>
      <p:sp>
        <p:nvSpPr>
          <p:cNvPr id="49" name="Flowchart: Connector 48">
            <a:extLst>
              <a:ext uri="{FF2B5EF4-FFF2-40B4-BE49-F238E27FC236}">
                <a16:creationId xmlns:a16="http://schemas.microsoft.com/office/drawing/2014/main" id="{2252CF24-046A-43D5-9060-3CABAAFBE45A}"/>
              </a:ext>
            </a:extLst>
          </p:cNvPr>
          <p:cNvSpPr/>
          <p:nvPr/>
        </p:nvSpPr>
        <p:spPr bwMode="auto">
          <a:xfrm>
            <a:off x="5138927" y="2039111"/>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Title 1">
            <a:extLst>
              <a:ext uri="{FF2B5EF4-FFF2-40B4-BE49-F238E27FC236}">
                <a16:creationId xmlns:a16="http://schemas.microsoft.com/office/drawing/2014/main" id="{670281EA-8809-4386-9EC6-2A6BCB3E689C}"/>
              </a:ext>
            </a:extLst>
          </p:cNvPr>
          <p:cNvSpPr txBox="1">
            <a:spLocks/>
          </p:cNvSpPr>
          <p:nvPr/>
        </p:nvSpPr>
        <p:spPr>
          <a:xfrm>
            <a:off x="285764" y="24776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DevOps with VSTS</a:t>
            </a:r>
          </a:p>
        </p:txBody>
      </p:sp>
      <p:pic>
        <p:nvPicPr>
          <p:cNvPr id="3" name="Picture 2">
            <a:extLst>
              <a:ext uri="{FF2B5EF4-FFF2-40B4-BE49-F238E27FC236}">
                <a16:creationId xmlns:a16="http://schemas.microsoft.com/office/drawing/2014/main" id="{44A558E4-F21A-4E96-AC28-8BD8633C12C6}"/>
              </a:ext>
            </a:extLst>
          </p:cNvPr>
          <p:cNvPicPr>
            <a:picLocks noChangeAspect="1"/>
          </p:cNvPicPr>
          <p:nvPr/>
        </p:nvPicPr>
        <p:blipFill>
          <a:blip r:embed="rId31"/>
          <a:stretch>
            <a:fillRect/>
          </a:stretch>
        </p:blipFill>
        <p:spPr>
          <a:xfrm>
            <a:off x="10944255" y="1321000"/>
            <a:ext cx="1437304" cy="657608"/>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DE9359F8-B6D4-4AE8-A44E-3EEFE047D6F1}"/>
              </a:ext>
            </a:extLst>
          </p:cNvPr>
          <p:cNvPicPr>
            <a:picLocks noChangeAspect="1"/>
          </p:cNvPicPr>
          <p:nvPr/>
        </p:nvPicPr>
        <p:blipFill>
          <a:blip r:embed="rId32"/>
          <a:stretch>
            <a:fillRect/>
          </a:stretch>
        </p:blipFill>
        <p:spPr>
          <a:xfrm>
            <a:off x="11413412" y="4438153"/>
            <a:ext cx="949403" cy="847030"/>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EB84089F-CB15-401C-A98B-10CAEFE80B8C}"/>
              </a:ext>
            </a:extLst>
          </p:cNvPr>
          <p:cNvPicPr>
            <a:picLocks noChangeAspect="1"/>
          </p:cNvPicPr>
          <p:nvPr/>
        </p:nvPicPr>
        <p:blipFill>
          <a:blip r:embed="rId33"/>
          <a:stretch>
            <a:fillRect/>
          </a:stretch>
        </p:blipFill>
        <p:spPr>
          <a:xfrm>
            <a:off x="10504862" y="4490204"/>
            <a:ext cx="908550" cy="687328"/>
          </a:xfrm>
          <a:prstGeom prst="rect">
            <a:avLst/>
          </a:prstGeom>
        </p:spPr>
      </p:pic>
      <p:pic>
        <p:nvPicPr>
          <p:cNvPr id="53" name="Picture 52">
            <a:extLst>
              <a:ext uri="{FF2B5EF4-FFF2-40B4-BE49-F238E27FC236}">
                <a16:creationId xmlns:a16="http://schemas.microsoft.com/office/drawing/2014/main" id="{ADB3B3F1-6CBA-4701-9B4D-F1321078F50C}"/>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5309690" y="2213527"/>
            <a:ext cx="1332476" cy="1173357"/>
          </a:xfrm>
          <a:prstGeom prst="rect">
            <a:avLst/>
          </a:prstGeom>
        </p:spPr>
      </p:pic>
      <p:pic>
        <p:nvPicPr>
          <p:cNvPr id="76" name="Picture 75">
            <a:extLst>
              <a:ext uri="{FF2B5EF4-FFF2-40B4-BE49-F238E27FC236}">
                <a16:creationId xmlns:a16="http://schemas.microsoft.com/office/drawing/2014/main" id="{7F50DBCF-9D59-41E7-97F8-26D12AD1271D}"/>
              </a:ext>
            </a:extLst>
          </p:cNvPr>
          <p:cNvPicPr>
            <a:picLocks noChangeAspect="1"/>
          </p:cNvPicPr>
          <p:nvPr/>
        </p:nvPicPr>
        <p:blipFill>
          <a:blip r:embed="rId35"/>
          <a:stretch>
            <a:fillRect/>
          </a:stretch>
        </p:blipFill>
        <p:spPr>
          <a:xfrm>
            <a:off x="350779" y="4620662"/>
            <a:ext cx="2858837" cy="607844"/>
          </a:xfrm>
          <a:prstGeom prst="rect">
            <a:avLst/>
          </a:prstGeom>
        </p:spPr>
      </p:pic>
      <p:pic>
        <p:nvPicPr>
          <p:cNvPr id="78" name="Picture 77">
            <a:extLst>
              <a:ext uri="{FF2B5EF4-FFF2-40B4-BE49-F238E27FC236}">
                <a16:creationId xmlns:a16="http://schemas.microsoft.com/office/drawing/2014/main" id="{D9BE739D-B7C8-4ABD-9254-9D434983FF48}"/>
              </a:ext>
            </a:extLst>
          </p:cNvPr>
          <p:cNvPicPr>
            <a:picLocks noChangeAspect="1"/>
          </p:cNvPicPr>
          <p:nvPr/>
        </p:nvPicPr>
        <p:blipFill>
          <a:blip r:embed="rId36"/>
          <a:stretch>
            <a:fillRect/>
          </a:stretch>
        </p:blipFill>
        <p:spPr>
          <a:xfrm>
            <a:off x="503111" y="4275768"/>
            <a:ext cx="341609" cy="341609"/>
          </a:xfrm>
          <a:prstGeom prst="rect">
            <a:avLst/>
          </a:prstGeom>
        </p:spPr>
      </p:pic>
      <p:sp>
        <p:nvSpPr>
          <p:cNvPr id="79" name="TextBox 78">
            <a:extLst>
              <a:ext uri="{FF2B5EF4-FFF2-40B4-BE49-F238E27FC236}">
                <a16:creationId xmlns:a16="http://schemas.microsoft.com/office/drawing/2014/main" id="{CA3E7E82-ABE4-4E32-A3BC-59F6EACC344E}"/>
              </a:ext>
            </a:extLst>
          </p:cNvPr>
          <p:cNvSpPr txBox="1"/>
          <p:nvPr/>
        </p:nvSpPr>
        <p:spPr>
          <a:xfrm>
            <a:off x="732880" y="4180623"/>
            <a:ext cx="1906955"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7030A0"/>
                </a:solidFill>
              </a:rPr>
              <a:t>Visual Studio</a:t>
            </a:r>
            <a:endParaRPr lang="en-CA" sz="2000" dirty="0">
              <a:solidFill>
                <a:srgbClr val="7030A0"/>
              </a:solidFill>
            </a:endParaRPr>
          </a:p>
        </p:txBody>
      </p:sp>
      <p:pic>
        <p:nvPicPr>
          <p:cNvPr id="83" name="Picture 82" descr="A picture containing clipart&#10;&#10;Description generated with very high confidence">
            <a:extLst>
              <a:ext uri="{FF2B5EF4-FFF2-40B4-BE49-F238E27FC236}">
                <a16:creationId xmlns:a16="http://schemas.microsoft.com/office/drawing/2014/main" id="{88D5BC04-B2C9-4EE0-84CC-DEC37AE08B7A}"/>
              </a:ext>
            </a:extLst>
          </p:cNvPr>
          <p:cNvPicPr>
            <a:picLocks noChangeAspect="1"/>
          </p:cNvPicPr>
          <p:nvPr/>
        </p:nvPicPr>
        <p:blipFill>
          <a:blip r:embed="rId37"/>
          <a:stretch>
            <a:fillRect/>
          </a:stretch>
        </p:blipFill>
        <p:spPr>
          <a:xfrm>
            <a:off x="7878915" y="989595"/>
            <a:ext cx="294080" cy="313969"/>
          </a:xfrm>
          <a:prstGeom prst="rect">
            <a:avLst/>
          </a:prstGeom>
        </p:spPr>
      </p:pic>
      <p:sp>
        <p:nvSpPr>
          <p:cNvPr id="84" name="TextBox 83">
            <a:extLst>
              <a:ext uri="{FF2B5EF4-FFF2-40B4-BE49-F238E27FC236}">
                <a16:creationId xmlns:a16="http://schemas.microsoft.com/office/drawing/2014/main" id="{4FDBF026-375A-4C66-A1C0-0D42658A4A84}"/>
              </a:ext>
            </a:extLst>
          </p:cNvPr>
          <p:cNvSpPr txBox="1"/>
          <p:nvPr/>
        </p:nvSpPr>
        <p:spPr>
          <a:xfrm>
            <a:off x="8074488" y="873329"/>
            <a:ext cx="246583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7030A0"/>
                </a:solidFill>
              </a:rPr>
              <a:t>Application Insights</a:t>
            </a:r>
            <a:endParaRPr lang="en-CA" dirty="0">
              <a:solidFill>
                <a:srgbClr val="7030A0"/>
              </a:solidFill>
            </a:endParaRPr>
          </a:p>
        </p:txBody>
      </p:sp>
      <p:pic>
        <p:nvPicPr>
          <p:cNvPr id="85" name="Graphic 84">
            <a:extLst>
              <a:ext uri="{FF2B5EF4-FFF2-40B4-BE49-F238E27FC236}">
                <a16:creationId xmlns:a16="http://schemas.microsoft.com/office/drawing/2014/main" id="{50B379AF-A50F-4B37-9C04-C2C1DE2FECA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218237" y="1042282"/>
            <a:ext cx="1531922" cy="211300"/>
          </a:xfrm>
          <a:prstGeom prst="rect">
            <a:avLst/>
          </a:prstGeom>
        </p:spPr>
      </p:pic>
      <p:sp>
        <p:nvSpPr>
          <p:cNvPr id="60" name="Flowchart: Connector 59">
            <a:extLst>
              <a:ext uri="{FF2B5EF4-FFF2-40B4-BE49-F238E27FC236}">
                <a16:creationId xmlns:a16="http://schemas.microsoft.com/office/drawing/2014/main" id="{CF4ECF19-A42D-42CD-AB88-B6862157D210}"/>
              </a:ext>
            </a:extLst>
          </p:cNvPr>
          <p:cNvSpPr/>
          <p:nvPr/>
        </p:nvSpPr>
        <p:spPr bwMode="auto">
          <a:xfrm>
            <a:off x="5138927" y="2026090"/>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257DACAB-E731-4918-8442-77263EF59AD4}"/>
              </a:ext>
            </a:extLst>
          </p:cNvPr>
          <p:cNvPicPr>
            <a:picLocks noChangeAspect="1"/>
          </p:cNvPicPr>
          <p:nvPr/>
        </p:nvPicPr>
        <p:blipFill>
          <a:blip r:embed="rId40" cstate="print">
            <a:duotone>
              <a:schemeClr val="accent2">
                <a:shade val="45000"/>
                <a:satMod val="135000"/>
              </a:schemeClr>
              <a:prstClr val="white"/>
            </a:duotone>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tretch>
            <a:fillRect/>
          </a:stretch>
        </p:blipFill>
        <p:spPr>
          <a:xfrm>
            <a:off x="5268972" y="2160177"/>
            <a:ext cx="1360258" cy="1362126"/>
          </a:xfrm>
          <a:prstGeom prst="rect">
            <a:avLst/>
          </a:prstGeom>
          <a:noFill/>
        </p:spPr>
      </p:pic>
      <p:sp>
        <p:nvSpPr>
          <p:cNvPr id="55" name="TextBox 54">
            <a:extLst>
              <a:ext uri="{FF2B5EF4-FFF2-40B4-BE49-F238E27FC236}">
                <a16:creationId xmlns:a16="http://schemas.microsoft.com/office/drawing/2014/main" id="{EC3BB496-FF81-4A4C-A8BB-4016A31F8B80}"/>
              </a:ext>
            </a:extLst>
          </p:cNvPr>
          <p:cNvSpPr txBox="1"/>
          <p:nvPr/>
        </p:nvSpPr>
        <p:spPr>
          <a:xfrm>
            <a:off x="305589" y="880920"/>
            <a:ext cx="4389815" cy="877163"/>
          </a:xfrm>
          <a:prstGeom prst="rect">
            <a:avLst/>
          </a:prstGeom>
          <a:noFill/>
        </p:spPr>
        <p:txBody>
          <a:bodyPr wrap="square" lIns="182880" tIns="146304" rIns="182880" bIns="146304" rtlCol="0">
            <a:spAutoFit/>
          </a:bodyPr>
          <a:lstStyle/>
          <a:p>
            <a:pPr>
              <a:lnSpc>
                <a:spcPct val="90000"/>
              </a:lnSpc>
              <a:spcAft>
                <a:spcPts val="600"/>
              </a:spcAft>
            </a:pPr>
            <a:r>
              <a:rPr lang="en-CA" sz="1400" dirty="0">
                <a:solidFill>
                  <a:schemeClr val="bg1">
                    <a:lumMod val="75000"/>
                  </a:schemeClr>
                </a:solidFill>
              </a:rPr>
              <a:t>DevOps is the union of people, process, and products to enable continuous delivery of value to our end users.</a:t>
            </a:r>
          </a:p>
        </p:txBody>
      </p:sp>
      <p:grpSp>
        <p:nvGrpSpPr>
          <p:cNvPr id="56" name="Group 55">
            <a:extLst>
              <a:ext uri="{FF2B5EF4-FFF2-40B4-BE49-F238E27FC236}">
                <a16:creationId xmlns:a16="http://schemas.microsoft.com/office/drawing/2014/main" id="{3AC95D7F-0235-4425-B641-DE3478910CA8}"/>
              </a:ext>
            </a:extLst>
          </p:cNvPr>
          <p:cNvGrpSpPr/>
          <p:nvPr/>
        </p:nvGrpSpPr>
        <p:grpSpPr>
          <a:xfrm>
            <a:off x="5143807" y="2046793"/>
            <a:ext cx="1609344" cy="1609344"/>
            <a:chOff x="6842428" y="1399015"/>
            <a:chExt cx="1609344" cy="1609344"/>
          </a:xfrm>
        </p:grpSpPr>
        <p:sp>
          <p:nvSpPr>
            <p:cNvPr id="57" name="Flowchart: Connector 56">
              <a:extLst>
                <a:ext uri="{FF2B5EF4-FFF2-40B4-BE49-F238E27FC236}">
                  <a16:creationId xmlns:a16="http://schemas.microsoft.com/office/drawing/2014/main" id="{1E29B1C9-7027-45CD-A842-FB8A7BE5CC94}"/>
                </a:ext>
              </a:extLst>
            </p:cNvPr>
            <p:cNvSpPr/>
            <p:nvPr/>
          </p:nvSpPr>
          <p:spPr bwMode="auto">
            <a:xfrm>
              <a:off x="6842428" y="1399015"/>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8" name="Picture 57">
              <a:extLst>
                <a:ext uri="{FF2B5EF4-FFF2-40B4-BE49-F238E27FC236}">
                  <a16:creationId xmlns:a16="http://schemas.microsoft.com/office/drawing/2014/main" id="{42DC970D-FFDA-472A-AAB4-D3CAD31E3E91}"/>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7016573" y="1564849"/>
              <a:ext cx="1332476" cy="1173357"/>
            </a:xfrm>
            <a:prstGeom prst="rect">
              <a:avLst/>
            </a:prstGeom>
          </p:spPr>
        </p:pic>
      </p:grpSp>
      <p:pic>
        <p:nvPicPr>
          <p:cNvPr id="4" name="Picture 3" descr="A close up of a logo&#10;&#10;Description generated with very high confidence">
            <a:extLst>
              <a:ext uri="{FF2B5EF4-FFF2-40B4-BE49-F238E27FC236}">
                <a16:creationId xmlns:a16="http://schemas.microsoft.com/office/drawing/2014/main" id="{5D96753C-CAF7-46E1-AFCB-EF0E25C85C5E}"/>
              </a:ext>
            </a:extLst>
          </p:cNvPr>
          <p:cNvPicPr>
            <a:picLocks noChangeAspect="1"/>
          </p:cNvPicPr>
          <p:nvPr/>
        </p:nvPicPr>
        <p:blipFill>
          <a:blip r:embed="rId42"/>
          <a:stretch>
            <a:fillRect/>
          </a:stretch>
        </p:blipFill>
        <p:spPr>
          <a:xfrm>
            <a:off x="8112863" y="4490818"/>
            <a:ext cx="1244496" cy="298328"/>
          </a:xfrm>
          <a:prstGeom prst="rect">
            <a:avLst/>
          </a:prstGeom>
        </p:spPr>
      </p:pic>
      <p:pic>
        <p:nvPicPr>
          <p:cNvPr id="7" name="Picture 6">
            <a:extLst>
              <a:ext uri="{FF2B5EF4-FFF2-40B4-BE49-F238E27FC236}">
                <a16:creationId xmlns:a16="http://schemas.microsoft.com/office/drawing/2014/main" id="{7F30EFA9-D562-43D7-BD52-DF880DD89C9D}"/>
              </a:ext>
            </a:extLst>
          </p:cNvPr>
          <p:cNvPicPr>
            <a:picLocks noChangeAspect="1"/>
          </p:cNvPicPr>
          <p:nvPr/>
        </p:nvPicPr>
        <p:blipFill>
          <a:blip r:embed="rId43">
            <a:clrChange>
              <a:clrFrom>
                <a:srgbClr val="FFFFFF"/>
              </a:clrFrom>
              <a:clrTo>
                <a:srgbClr val="FFFFFF">
                  <a:alpha val="0"/>
                </a:srgbClr>
              </a:clrTo>
            </a:clrChange>
          </a:blip>
          <a:stretch>
            <a:fillRect/>
          </a:stretch>
        </p:blipFill>
        <p:spPr>
          <a:xfrm>
            <a:off x="7183347" y="4215223"/>
            <a:ext cx="760949" cy="760949"/>
          </a:xfrm>
          <a:prstGeom prst="rect">
            <a:avLst/>
          </a:prstGeom>
        </p:spPr>
      </p:pic>
    </p:spTree>
    <p:extLst>
      <p:ext uri="{BB962C8B-B14F-4D97-AF65-F5344CB8AC3E}">
        <p14:creationId xmlns:p14="http://schemas.microsoft.com/office/powerpoint/2010/main" val="1115068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0000" fill="hold"/>
                                        <p:tgtEl>
                                          <p:spTgt spid="5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par>
                                <p:cTn id="53" presetID="10"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par>
                          <p:cTn id="76" fill="hold">
                            <p:stCondLst>
                              <p:cond delay="2000"/>
                            </p:stCondLst>
                            <p:childTnLst>
                              <p:par>
                                <p:cTn id="77" presetID="10" presetClass="entr" presetSubtype="0"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2500"/>
                            </p:stCondLst>
                            <p:childTnLst>
                              <p:par>
                                <p:cTn id="90" presetID="10" presetClass="entr" presetSubtype="0" fill="hold" nodeType="after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par>
                                <p:cTn id="93" presetID="10"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par>
                                <p:cTn id="96" presetID="10" presetClass="entr" presetSubtype="0" fill="hold"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500"/>
                                        <p:tgtEl>
                                          <p:spTgt spid="37"/>
                                        </p:tgtEl>
                                      </p:cBhvr>
                                    </p:animEffect>
                                  </p:childTnLst>
                                </p:cTn>
                              </p:par>
                              <p:par>
                                <p:cTn id="99" presetID="10" presetClass="entr" presetSubtype="0"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10" presetClass="entr" presetSubtype="0" fill="hold" nodeType="with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par>
                                <p:cTn id="105" presetID="10" presetClass="entr" presetSubtype="0" fill="hold"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fade">
                                      <p:cBhvr>
                                        <p:cTn id="107" dur="500"/>
                                        <p:tgtEl>
                                          <p:spTgt spid="41"/>
                                        </p:tgtEl>
                                      </p:cBhvr>
                                    </p:animEffect>
                                  </p:childTnLst>
                                </p:cTn>
                              </p:par>
                              <p:par>
                                <p:cTn id="108" presetID="10" presetClass="entr" presetSubtype="0" fill="hold"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par>
                                <p:cTn id="111" presetID="10" presetClass="entr" presetSubtype="0" fill="hold" nodeType="withEffect">
                                  <p:stCondLst>
                                    <p:cond delay="0"/>
                                  </p:stCondLst>
                                  <p:childTnLst>
                                    <p:set>
                                      <p:cBhvr>
                                        <p:cTn id="112" dur="1" fill="hold">
                                          <p:stCondLst>
                                            <p:cond delay="0"/>
                                          </p:stCondLst>
                                        </p:cTn>
                                        <p:tgtEl>
                                          <p:spTgt spid="5"/>
                                        </p:tgtEl>
                                        <p:attrNameLst>
                                          <p:attrName>style.visibility</p:attrName>
                                        </p:attrNameLst>
                                      </p:cBhvr>
                                      <p:to>
                                        <p:strVal val="visible"/>
                                      </p:to>
                                    </p:set>
                                    <p:animEffect transition="in" filter="fade">
                                      <p:cBhvr>
                                        <p:cTn id="113" dur="500"/>
                                        <p:tgtEl>
                                          <p:spTgt spid="5"/>
                                        </p:tgtEl>
                                      </p:cBhvr>
                                    </p:animEffect>
                                  </p:childTnLst>
                                </p:cTn>
                              </p:par>
                              <p:par>
                                <p:cTn id="114" presetID="10" presetClass="entr" presetSubtype="0"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fade">
                                      <p:cBhvr>
                                        <p:cTn id="116" dur="500"/>
                                        <p:tgtEl>
                                          <p:spTgt spid="39"/>
                                        </p:tgtEl>
                                      </p:cBhvr>
                                    </p:animEffect>
                                  </p:childTnLst>
                                </p:cTn>
                              </p:par>
                              <p:par>
                                <p:cTn id="117" presetID="10"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par>
                                <p:cTn id="120" presetID="10" presetClass="entr" presetSubtype="0" fill="hold" nodeType="withEffect">
                                  <p:stCondLst>
                                    <p:cond delay="0"/>
                                  </p:stCondLst>
                                  <p:childTnLst>
                                    <p:set>
                                      <p:cBhvr>
                                        <p:cTn id="121" dur="1" fill="hold">
                                          <p:stCondLst>
                                            <p:cond delay="0"/>
                                          </p:stCondLst>
                                        </p:cTn>
                                        <p:tgtEl>
                                          <p:spTgt spid="4"/>
                                        </p:tgtEl>
                                        <p:attrNameLst>
                                          <p:attrName>style.visibility</p:attrName>
                                        </p:attrNameLst>
                                      </p:cBhvr>
                                      <p:to>
                                        <p:strVal val="visible"/>
                                      </p:to>
                                    </p:set>
                                    <p:animEffect transition="in" filter="fade">
                                      <p:cBhvr>
                                        <p:cTn id="122" dur="500"/>
                                        <p:tgtEl>
                                          <p:spTgt spid="4"/>
                                        </p:tgtEl>
                                      </p:cBhvr>
                                    </p:animEffect>
                                  </p:childTnLst>
                                </p:cTn>
                              </p:par>
                            </p:childTnLst>
                          </p:cTn>
                        </p:par>
                        <p:par>
                          <p:cTn id="123" fill="hold">
                            <p:stCondLst>
                              <p:cond delay="3000"/>
                            </p:stCondLst>
                            <p:childTnLst>
                              <p:par>
                                <p:cTn id="124" presetID="10" presetClass="entr" presetSubtype="0" fill="hold" nodeType="after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500"/>
                                        <p:tgtEl>
                                          <p:spTgt spid="47"/>
                                        </p:tgtEl>
                                      </p:cBhvr>
                                    </p:animEffect>
                                  </p:childTnLst>
                                </p:cTn>
                              </p:par>
                              <p:par>
                                <p:cTn id="127" presetID="10" presetClass="entr" presetSubtype="0" fill="hold"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par>
                                <p:cTn id="130" presetID="10" presetClass="entr" presetSubtype="0" fill="hold" nodeType="with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500"/>
                                        <p:tgtEl>
                                          <p:spTgt spid="45"/>
                                        </p:tgtEl>
                                      </p:cBhvr>
                                    </p:animEffect>
                                  </p:childTnLst>
                                </p:cTn>
                              </p:par>
                              <p:par>
                                <p:cTn id="133" presetID="10" presetClass="entr" presetSubtype="0" fill="hold" nodeType="withEffect">
                                  <p:stCondLst>
                                    <p:cond delay="0"/>
                                  </p:stCondLst>
                                  <p:childTnLst>
                                    <p:set>
                                      <p:cBhvr>
                                        <p:cTn id="134" dur="1" fill="hold">
                                          <p:stCondLst>
                                            <p:cond delay="0"/>
                                          </p:stCondLst>
                                        </p:cTn>
                                        <p:tgtEl>
                                          <p:spTgt spid="85"/>
                                        </p:tgtEl>
                                        <p:attrNameLst>
                                          <p:attrName>style.visibility</p:attrName>
                                        </p:attrNameLst>
                                      </p:cBhvr>
                                      <p:to>
                                        <p:strVal val="visible"/>
                                      </p:to>
                                    </p:set>
                                    <p:animEffect transition="in" filter="fade">
                                      <p:cBhvr>
                                        <p:cTn id="135" dur="500"/>
                                        <p:tgtEl>
                                          <p:spTgt spid="85"/>
                                        </p:tgtEl>
                                      </p:cBhvr>
                                    </p:animEffect>
                                  </p:childTnLst>
                                </p:cTn>
                              </p:par>
                              <p:par>
                                <p:cTn id="136" presetID="10" presetClass="entr" presetSubtype="0" fill="hold" nodeType="withEffect">
                                  <p:stCondLst>
                                    <p:cond delay="0"/>
                                  </p:stCondLst>
                                  <p:childTnLst>
                                    <p:set>
                                      <p:cBhvr>
                                        <p:cTn id="137" dur="1" fill="hold">
                                          <p:stCondLst>
                                            <p:cond delay="0"/>
                                          </p:stCondLst>
                                        </p:cTn>
                                        <p:tgtEl>
                                          <p:spTgt spid="83"/>
                                        </p:tgtEl>
                                        <p:attrNameLst>
                                          <p:attrName>style.visibility</p:attrName>
                                        </p:attrNameLst>
                                      </p:cBhvr>
                                      <p:to>
                                        <p:strVal val="visible"/>
                                      </p:to>
                                    </p:set>
                                    <p:animEffect transition="in" filter="fade">
                                      <p:cBhvr>
                                        <p:cTn id="138" dur="500"/>
                                        <p:tgtEl>
                                          <p:spTgt spid="8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84"/>
                                        </p:tgtEl>
                                        <p:attrNameLst>
                                          <p:attrName>style.visibility</p:attrName>
                                        </p:attrNameLst>
                                      </p:cBhvr>
                                      <p:to>
                                        <p:strVal val="visible"/>
                                      </p:to>
                                    </p:set>
                                    <p:animEffect transition="in" filter="fade">
                                      <p:cBhvr>
                                        <p:cTn id="141" dur="500"/>
                                        <p:tgtEl>
                                          <p:spTgt spid="84"/>
                                        </p:tgtEl>
                                      </p:cBhvr>
                                    </p:animEffect>
                                  </p:childTnLst>
                                </p:cTn>
                              </p:par>
                            </p:childTnLst>
                          </p:cTn>
                        </p:par>
                        <p:par>
                          <p:cTn id="142" fill="hold">
                            <p:stCondLst>
                              <p:cond delay="3500"/>
                            </p:stCondLst>
                            <p:childTnLst>
                              <p:par>
                                <p:cTn id="143" presetID="1" presetClass="exit" presetSubtype="0" fill="hold" grpId="0" nodeType="afterEffect">
                                  <p:stCondLst>
                                    <p:cond delay="0"/>
                                  </p:stCondLst>
                                  <p:childTnLst>
                                    <p:set>
                                      <p:cBhvr>
                                        <p:cTn id="144" dur="1" fill="hold">
                                          <p:stCondLst>
                                            <p:cond delay="0"/>
                                          </p:stCondLst>
                                        </p:cTn>
                                        <p:tgtEl>
                                          <p:spTgt spid="9"/>
                                        </p:tgtEl>
                                        <p:attrNameLst>
                                          <p:attrName>style.visibility</p:attrName>
                                        </p:attrNameLst>
                                      </p:cBhvr>
                                      <p:to>
                                        <p:strVal val="hidden"/>
                                      </p:to>
                                    </p:set>
                                  </p:childTnLst>
                                </p:cTn>
                              </p:par>
                            </p:childTnLst>
                          </p:cTn>
                        </p:par>
                        <p:par>
                          <p:cTn id="145" fill="hold">
                            <p:stCondLst>
                              <p:cond delay="3500"/>
                            </p:stCondLst>
                            <p:childTnLst>
                              <p:par>
                                <p:cTn id="146" presetID="1" presetClass="entr" presetSubtype="0" fill="hold" grpId="0" nodeType="afterEffect">
                                  <p:stCondLst>
                                    <p:cond delay="0"/>
                                  </p:stCondLst>
                                  <p:childTnLst>
                                    <p:set>
                                      <p:cBhvr>
                                        <p:cTn id="147" dur="1" fill="hold">
                                          <p:stCondLst>
                                            <p:cond delay="0"/>
                                          </p:stCondLst>
                                        </p:cTn>
                                        <p:tgtEl>
                                          <p:spTgt spid="51"/>
                                        </p:tgtEl>
                                        <p:attrNameLst>
                                          <p:attrName>style.visibility</p:attrName>
                                        </p:attrNameLst>
                                      </p:cBhvr>
                                      <p:to>
                                        <p:strVal val="visible"/>
                                      </p:to>
                                    </p:set>
                                  </p:childTnLst>
                                </p:cTn>
                              </p:par>
                              <p:par>
                                <p:cTn id="148" presetID="10" presetClass="exit" presetSubtype="0" fill="hold" grpId="0" nodeType="withEffect">
                                  <p:stCondLst>
                                    <p:cond delay="0"/>
                                  </p:stCondLst>
                                  <p:childTnLst>
                                    <p:animEffect transition="out" filter="fade">
                                      <p:cBhvr>
                                        <p:cTn id="149" dur="500"/>
                                        <p:tgtEl>
                                          <p:spTgt spid="60"/>
                                        </p:tgtEl>
                                      </p:cBhvr>
                                    </p:animEffect>
                                    <p:set>
                                      <p:cBhvr>
                                        <p:cTn id="150" dur="1" fill="hold">
                                          <p:stCondLst>
                                            <p:cond delay="499"/>
                                          </p:stCondLst>
                                        </p:cTn>
                                        <p:tgtEl>
                                          <p:spTgt spid="60"/>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500"/>
                                        <p:tgtEl>
                                          <p:spTgt spid="54"/>
                                        </p:tgtEl>
                                      </p:cBhvr>
                                    </p:animEffect>
                                    <p:set>
                                      <p:cBhvr>
                                        <p:cTn id="153" dur="1" fill="hold">
                                          <p:stCondLst>
                                            <p:cond delay="499"/>
                                          </p:stCondLst>
                                        </p:cTn>
                                        <p:tgtEl>
                                          <p:spTgt spid="54"/>
                                        </p:tgtEl>
                                        <p:attrNameLst>
                                          <p:attrName>style.visibility</p:attrName>
                                        </p:attrNameLst>
                                      </p:cBhvr>
                                      <p:to>
                                        <p:strVal val="hidden"/>
                                      </p:to>
                                    </p:set>
                                  </p:childTnLst>
                                </p:cTn>
                              </p:par>
                            </p:childTnLst>
                          </p:cTn>
                        </p:par>
                        <p:par>
                          <p:cTn id="154" fill="hold">
                            <p:stCondLst>
                              <p:cond delay="4000"/>
                            </p:stCondLst>
                            <p:childTnLst>
                              <p:par>
                                <p:cTn id="155" presetID="10" presetClass="entr" presetSubtype="0" fill="hold" nodeType="afterEffect">
                                  <p:stCondLst>
                                    <p:cond delay="0"/>
                                  </p:stCondLst>
                                  <p:childTnLst>
                                    <p:set>
                                      <p:cBhvr>
                                        <p:cTn id="156" dur="1" fill="hold">
                                          <p:stCondLst>
                                            <p:cond delay="0"/>
                                          </p:stCondLst>
                                        </p:cTn>
                                        <p:tgtEl>
                                          <p:spTgt spid="56"/>
                                        </p:tgtEl>
                                        <p:attrNameLst>
                                          <p:attrName>style.visibility</p:attrName>
                                        </p:attrNameLst>
                                      </p:cBhvr>
                                      <p:to>
                                        <p:strVal val="visible"/>
                                      </p:to>
                                    </p:set>
                                    <p:animEffect transition="in" filter="fade">
                                      <p:cBhvr>
                                        <p:cTn id="15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1" grpId="0"/>
      <p:bldP spid="79" grpId="0"/>
      <p:bldP spid="84" grpId="0"/>
      <p:bldP spid="6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F6DBF-7E16-42D0-857E-8587909D9DB5}"/>
              </a:ext>
            </a:extLst>
          </p:cNvPr>
          <p:cNvSpPr>
            <a:spLocks noGrp="1"/>
          </p:cNvSpPr>
          <p:nvPr>
            <p:ph type="title"/>
          </p:nvPr>
        </p:nvSpPr>
        <p:spPr>
          <a:xfrm>
            <a:off x="213325" y="342441"/>
            <a:ext cx="12009824" cy="916534"/>
          </a:xfrm>
        </p:spPr>
        <p:txBody>
          <a:bodyPr/>
          <a:lstStyle/>
          <a:p>
            <a:r>
              <a:rPr lang="en-US" dirty="0"/>
              <a:t>Get 3</a:t>
            </a:r>
            <a:r>
              <a:rPr lang="en-US" baseline="30000" dirty="0"/>
              <a:t>rd</a:t>
            </a:r>
            <a:r>
              <a:rPr lang="en-US" dirty="0"/>
              <a:t> Party Extensions in the VSTS Marketplace</a:t>
            </a:r>
          </a:p>
        </p:txBody>
      </p:sp>
      <p:sp>
        <p:nvSpPr>
          <p:cNvPr id="5" name="Content Placeholder 4">
            <a:extLst>
              <a:ext uri="{FF2B5EF4-FFF2-40B4-BE49-F238E27FC236}">
                <a16:creationId xmlns:a16="http://schemas.microsoft.com/office/drawing/2014/main" id="{9FDAC292-CA9F-42E8-B64E-388E0253ABB0}"/>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D230D162-E0E7-445A-A5FE-2ADBD8A705DE}"/>
              </a:ext>
            </a:extLst>
          </p:cNvPr>
          <p:cNvPicPr>
            <a:picLocks noChangeAspect="1"/>
          </p:cNvPicPr>
          <p:nvPr/>
        </p:nvPicPr>
        <p:blipFill>
          <a:blip r:embed="rId3"/>
          <a:stretch>
            <a:fillRect/>
          </a:stretch>
        </p:blipFill>
        <p:spPr>
          <a:xfrm>
            <a:off x="1669911" y="1105587"/>
            <a:ext cx="9096652" cy="5762248"/>
          </a:xfrm>
          <a:prstGeom prst="rect">
            <a:avLst/>
          </a:prstGeom>
        </p:spPr>
      </p:pic>
    </p:spTree>
    <p:extLst>
      <p:ext uri="{BB962C8B-B14F-4D97-AF65-F5344CB8AC3E}">
        <p14:creationId xmlns:p14="http://schemas.microsoft.com/office/powerpoint/2010/main" val="3384565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00188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05270" y="2081422"/>
            <a:ext cx="9845913" cy="1567737"/>
          </a:xfrm>
        </p:spPr>
        <p:txBody>
          <a:bodyPr/>
          <a:lstStyle/>
          <a:p>
            <a:pPr marL="0" indent="0" algn="just" defTabSz="931358">
              <a:buNone/>
              <a:defRPr/>
            </a:pPr>
            <a:r>
              <a:rPr lang="en-US" sz="9780" dirty="0">
                <a:solidFill>
                  <a:schemeClr val="bg1"/>
                </a:solidFill>
                <a:ea typeface="+mn-ea"/>
                <a:cs typeface="+mn-cs"/>
              </a:rPr>
              <a:t>Demo</a:t>
            </a:r>
          </a:p>
        </p:txBody>
      </p:sp>
    </p:spTree>
    <p:extLst>
      <p:ext uri="{BB962C8B-B14F-4D97-AF65-F5344CB8AC3E}">
        <p14:creationId xmlns:p14="http://schemas.microsoft.com/office/powerpoint/2010/main" val="333399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018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C936-B8A4-40BC-AFD3-66E8E8B13D67}"/>
              </a:ext>
            </a:extLst>
          </p:cNvPr>
          <p:cNvSpPr>
            <a:spLocks noGrp="1"/>
          </p:cNvSpPr>
          <p:nvPr>
            <p:ph type="title"/>
          </p:nvPr>
        </p:nvSpPr>
        <p:spPr/>
        <p:txBody>
          <a:bodyPr/>
          <a:lstStyle/>
          <a:p>
            <a:r>
              <a:rPr lang="en-US" dirty="0">
                <a:solidFill>
                  <a:schemeClr val="bg1"/>
                </a:solidFill>
              </a:rPr>
              <a:t>DevSecOps: Security embedded in DevOps</a:t>
            </a:r>
          </a:p>
        </p:txBody>
      </p:sp>
      <p:sp>
        <p:nvSpPr>
          <p:cNvPr id="3" name="Text Placeholder 2">
            <a:extLst>
              <a:ext uri="{FF2B5EF4-FFF2-40B4-BE49-F238E27FC236}">
                <a16:creationId xmlns:a16="http://schemas.microsoft.com/office/drawing/2014/main" id="{4976ABD1-5ACD-493F-B371-BFC9496E8902}"/>
              </a:ext>
            </a:extLst>
          </p:cNvPr>
          <p:cNvSpPr>
            <a:spLocks noGrp="1"/>
          </p:cNvSpPr>
          <p:nvPr>
            <p:ph type="body" sz="quarter" idx="10"/>
          </p:nvPr>
        </p:nvSpPr>
        <p:spPr>
          <a:xfrm>
            <a:off x="3661983" y="1209914"/>
            <a:ext cx="8741915" cy="5758825"/>
          </a:xfrm>
        </p:spPr>
        <p:txBody>
          <a:bodyPr numCol="2"/>
          <a:lstStyle/>
          <a:p>
            <a:pPr marL="0" indent="0">
              <a:buNone/>
            </a:pPr>
            <a:r>
              <a:rPr lang="en-US" sz="3196" i="1" dirty="0">
                <a:solidFill>
                  <a:schemeClr val="bg1"/>
                </a:solidFill>
              </a:rPr>
              <a:t>OSS Vulnerabilities</a:t>
            </a:r>
          </a:p>
          <a:p>
            <a:r>
              <a:rPr lang="en-US" sz="3196" dirty="0">
                <a:solidFill>
                  <a:schemeClr val="bg1"/>
                </a:solidFill>
              </a:rPr>
              <a:t>WhiteSource**</a:t>
            </a:r>
            <a:br>
              <a:rPr lang="en-US" sz="3196" dirty="0">
                <a:solidFill>
                  <a:schemeClr val="bg1"/>
                </a:solidFill>
              </a:rPr>
            </a:br>
            <a:endParaRPr lang="en-US" sz="3196" dirty="0">
              <a:solidFill>
                <a:schemeClr val="bg1"/>
              </a:solidFill>
            </a:endParaRPr>
          </a:p>
          <a:p>
            <a:pPr marL="0" indent="0">
              <a:buNone/>
            </a:pPr>
            <a:r>
              <a:rPr lang="en-US" sz="3196" i="1" dirty="0">
                <a:solidFill>
                  <a:schemeClr val="bg1"/>
                </a:solidFill>
              </a:rPr>
              <a:t>Container Security</a:t>
            </a:r>
          </a:p>
          <a:p>
            <a:r>
              <a:rPr lang="en-US" sz="3196" dirty="0">
                <a:solidFill>
                  <a:schemeClr val="bg1"/>
                </a:solidFill>
              </a:rPr>
              <a:t>Aqua**</a:t>
            </a:r>
            <a:br>
              <a:rPr lang="en-US" sz="3196" dirty="0">
                <a:solidFill>
                  <a:schemeClr val="bg1"/>
                </a:solidFill>
              </a:rPr>
            </a:br>
            <a:endParaRPr lang="en-US" sz="3196" dirty="0">
              <a:solidFill>
                <a:schemeClr val="bg1"/>
              </a:solidFill>
            </a:endParaRPr>
          </a:p>
          <a:p>
            <a:pPr marL="0" indent="0">
              <a:buNone/>
            </a:pPr>
            <a:r>
              <a:rPr lang="en-US" sz="3196" i="1" dirty="0">
                <a:solidFill>
                  <a:schemeClr val="bg1"/>
                </a:solidFill>
              </a:rPr>
              <a:t>Static Analysis Security Testing (SAST)</a:t>
            </a:r>
          </a:p>
          <a:p>
            <a:r>
              <a:rPr lang="en-US" sz="3196" dirty="0">
                <a:solidFill>
                  <a:schemeClr val="bg1"/>
                </a:solidFill>
              </a:rPr>
              <a:t>OWASP</a:t>
            </a:r>
          </a:p>
          <a:p>
            <a:r>
              <a:rPr lang="en-US" sz="3196" dirty="0">
                <a:solidFill>
                  <a:schemeClr val="bg1"/>
                </a:solidFill>
              </a:rPr>
              <a:t>SonarQube</a:t>
            </a:r>
          </a:p>
          <a:p>
            <a:r>
              <a:rPr lang="en-US" sz="3196" dirty="0">
                <a:solidFill>
                  <a:schemeClr val="bg1"/>
                </a:solidFill>
              </a:rPr>
              <a:t>AttackFlow</a:t>
            </a:r>
          </a:p>
          <a:p>
            <a:r>
              <a:rPr lang="en-US" sz="3196" dirty="0">
                <a:solidFill>
                  <a:schemeClr val="bg1"/>
                </a:solidFill>
              </a:rPr>
              <a:t>Brakeman</a:t>
            </a:r>
          </a:p>
          <a:p>
            <a:r>
              <a:rPr lang="en-US" sz="3196" dirty="0">
                <a:solidFill>
                  <a:schemeClr val="bg1"/>
                </a:solidFill>
              </a:rPr>
              <a:t>CPPCheck</a:t>
            </a:r>
          </a:p>
          <a:p>
            <a:r>
              <a:rPr lang="en-US" sz="3196" dirty="0">
                <a:solidFill>
                  <a:schemeClr val="bg1"/>
                </a:solidFill>
              </a:rPr>
              <a:t>LAPSE</a:t>
            </a:r>
          </a:p>
          <a:p>
            <a:r>
              <a:rPr lang="en-US" sz="3196" dirty="0">
                <a:solidFill>
                  <a:schemeClr val="bg1"/>
                </a:solidFill>
              </a:rPr>
              <a:t>.NET Security Guard</a:t>
            </a:r>
          </a:p>
          <a:p>
            <a:r>
              <a:rPr lang="en-US" sz="3196" dirty="0">
                <a:solidFill>
                  <a:schemeClr val="bg1"/>
                </a:solidFill>
              </a:rPr>
              <a:t>Coverity*</a:t>
            </a:r>
          </a:p>
          <a:p>
            <a:r>
              <a:rPr lang="en-US" sz="3196" dirty="0">
                <a:solidFill>
                  <a:schemeClr val="bg1"/>
                </a:solidFill>
              </a:rPr>
              <a:t>Parasoft**</a:t>
            </a:r>
          </a:p>
          <a:p>
            <a:r>
              <a:rPr lang="en-US" sz="3196" dirty="0">
                <a:solidFill>
                  <a:schemeClr val="bg1"/>
                </a:solidFill>
              </a:rPr>
              <a:t>VeraCode**</a:t>
            </a:r>
          </a:p>
          <a:p>
            <a:r>
              <a:rPr lang="en-US" sz="3196" dirty="0">
                <a:solidFill>
                  <a:schemeClr val="bg1"/>
                </a:solidFill>
              </a:rPr>
              <a:t>Fortify*</a:t>
            </a:r>
          </a:p>
          <a:p>
            <a:r>
              <a:rPr lang="en-US" sz="3196" dirty="0">
                <a:solidFill>
                  <a:schemeClr val="bg1"/>
                </a:solidFill>
              </a:rPr>
              <a:t>Checkmarx**</a:t>
            </a:r>
          </a:p>
        </p:txBody>
      </p:sp>
      <p:pic>
        <p:nvPicPr>
          <p:cNvPr id="7" name="Picture 6" descr="A person standing on a sidewalk&#10;&#10;Description generated with very high confidence">
            <a:extLst>
              <a:ext uri="{FF2B5EF4-FFF2-40B4-BE49-F238E27FC236}">
                <a16:creationId xmlns:a16="http://schemas.microsoft.com/office/drawing/2014/main" id="{4FF570D1-BBD8-478E-9EE6-312AEF91B0E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4704" y="1226612"/>
            <a:ext cx="3555184" cy="5759976"/>
          </a:xfrm>
          <a:prstGeom prst="rect">
            <a:avLst/>
          </a:prstGeom>
        </p:spPr>
      </p:pic>
      <p:sp>
        <p:nvSpPr>
          <p:cNvPr id="8" name="TextBox 7">
            <a:extLst>
              <a:ext uri="{FF2B5EF4-FFF2-40B4-BE49-F238E27FC236}">
                <a16:creationId xmlns:a16="http://schemas.microsoft.com/office/drawing/2014/main" id="{58E8D982-6207-42A6-B829-DC6299D7F14D}"/>
              </a:ext>
            </a:extLst>
          </p:cNvPr>
          <p:cNvSpPr txBox="1"/>
          <p:nvPr/>
        </p:nvSpPr>
        <p:spPr>
          <a:xfrm flipH="1">
            <a:off x="281384" y="6926229"/>
            <a:ext cx="2886836" cy="571814"/>
          </a:xfrm>
          <a:prstGeom prst="rect">
            <a:avLst/>
          </a:prstGeom>
          <a:noFill/>
        </p:spPr>
        <p:txBody>
          <a:bodyPr wrap="square" lIns="182672" tIns="146138" rIns="182672" bIns="146138" rtlCol="0">
            <a:spAutoFit/>
          </a:bodyPr>
          <a:lstStyle/>
          <a:p>
            <a:pPr defTabSz="931716"/>
            <a:r>
              <a:rPr lang="en-US" sz="899" dirty="0">
                <a:solidFill>
                  <a:srgbClr val="353535"/>
                </a:solidFill>
                <a:latin typeface="Segoe UI Semilight"/>
                <a:hlinkClick r:id="rId4" tooltip="http://en.wikipedia.org/wiki/File:CISCO_Security_Istana_01.jpg"/>
              </a:rPr>
              <a:t>This Photo</a:t>
            </a:r>
            <a:r>
              <a:rPr lang="en-US" sz="899" dirty="0">
                <a:solidFill>
                  <a:srgbClr val="353535"/>
                </a:solidFill>
                <a:latin typeface="Segoe UI Semilight"/>
              </a:rPr>
              <a:t> by Unknown Author is licensed under </a:t>
            </a:r>
            <a:r>
              <a:rPr lang="en-US" sz="899" dirty="0">
                <a:solidFill>
                  <a:srgbClr val="353535"/>
                </a:solidFill>
                <a:latin typeface="Segoe UI Semilight"/>
                <a:hlinkClick r:id="rId5" tooltip="https://creativecommons.org/licenses/by-sa/3.0/"/>
              </a:rPr>
              <a:t>CC BY-SA</a:t>
            </a:r>
            <a:endParaRPr lang="en-US" sz="899" dirty="0">
              <a:solidFill>
                <a:srgbClr val="353535"/>
              </a:solidFill>
              <a:latin typeface="Segoe UI Semilight"/>
            </a:endParaRPr>
          </a:p>
        </p:txBody>
      </p:sp>
      <p:sp>
        <p:nvSpPr>
          <p:cNvPr id="9" name="TextBox 8">
            <a:extLst>
              <a:ext uri="{FF2B5EF4-FFF2-40B4-BE49-F238E27FC236}">
                <a16:creationId xmlns:a16="http://schemas.microsoft.com/office/drawing/2014/main" id="{8E2BB111-71B1-4E72-B7F4-D4D50EDE5E2F}"/>
              </a:ext>
            </a:extLst>
          </p:cNvPr>
          <p:cNvSpPr txBox="1"/>
          <p:nvPr/>
        </p:nvSpPr>
        <p:spPr>
          <a:xfrm>
            <a:off x="6945873" y="6115759"/>
            <a:ext cx="5459397" cy="842351"/>
          </a:xfrm>
          <a:prstGeom prst="rect">
            <a:avLst/>
          </a:prstGeom>
          <a:noFill/>
        </p:spPr>
        <p:txBody>
          <a:bodyPr wrap="none" lIns="182672" tIns="146138" rIns="182672" bIns="146138" rtlCol="0">
            <a:spAutoFit/>
          </a:bodyPr>
          <a:lstStyle/>
          <a:p>
            <a:pPr defTabSz="931716">
              <a:lnSpc>
                <a:spcPct val="90000"/>
              </a:lnSpc>
              <a:spcAft>
                <a:spcPts val="599"/>
              </a:spcAft>
            </a:pPr>
            <a:r>
              <a:rPr lang="en-US" sz="1598" dirty="0">
                <a:gradFill>
                  <a:gsLst>
                    <a:gs pos="2917">
                      <a:srgbClr val="353535"/>
                    </a:gs>
                    <a:gs pos="30000">
                      <a:srgbClr val="353535"/>
                    </a:gs>
                  </a:gsLst>
                  <a:lin ang="5400000" scaled="0"/>
                </a:gradFill>
                <a:latin typeface="Segoe UI Semilight"/>
              </a:rPr>
              <a:t>* - A commercial brand covering related security products</a:t>
            </a:r>
          </a:p>
          <a:p>
            <a:pPr defTabSz="931716">
              <a:lnSpc>
                <a:spcPct val="90000"/>
              </a:lnSpc>
              <a:spcAft>
                <a:spcPts val="599"/>
              </a:spcAft>
            </a:pPr>
            <a:r>
              <a:rPr lang="en-US" sz="1598" dirty="0">
                <a:gradFill>
                  <a:gsLst>
                    <a:gs pos="2917">
                      <a:srgbClr val="353535"/>
                    </a:gs>
                    <a:gs pos="30000">
                      <a:srgbClr val="353535"/>
                    </a:gs>
                  </a:gsLst>
                  <a:lin ang="5400000" scaled="0"/>
                </a:gradFill>
                <a:latin typeface="Segoe UI Semilight"/>
              </a:rPr>
              <a:t>** - A company selling a security products</a:t>
            </a:r>
          </a:p>
        </p:txBody>
      </p:sp>
    </p:spTree>
    <p:extLst>
      <p:ext uri="{BB962C8B-B14F-4D97-AF65-F5344CB8AC3E}">
        <p14:creationId xmlns:p14="http://schemas.microsoft.com/office/powerpoint/2010/main" val="307459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611="http://schemas.microsoft.com/office/drawing/2016/11/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0188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4107D4-305D-4D56-9F37-E909531FC094}"/>
              </a:ext>
            </a:extLst>
          </p:cNvPr>
          <p:cNvPicPr>
            <a:picLocks noChangeAspect="1"/>
          </p:cNvPicPr>
          <p:nvPr/>
        </p:nvPicPr>
        <p:blipFill>
          <a:blip r:embed="rId3"/>
          <a:stretch>
            <a:fillRect/>
          </a:stretch>
        </p:blipFill>
        <p:spPr>
          <a:xfrm>
            <a:off x="83426" y="0"/>
            <a:ext cx="12269623" cy="6986588"/>
          </a:xfrm>
          <a:prstGeom prst="rect">
            <a:avLst/>
          </a:prstGeom>
        </p:spPr>
      </p:pic>
    </p:spTree>
    <p:extLst>
      <p:ext uri="{BB962C8B-B14F-4D97-AF65-F5344CB8AC3E}">
        <p14:creationId xmlns:p14="http://schemas.microsoft.com/office/powerpoint/2010/main" val="199046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7026A8-0B4C-4E26-AED6-6D7CCAEEEF9A}"/>
              </a:ext>
            </a:extLst>
          </p:cNvPr>
          <p:cNvSpPr>
            <a:spLocks noGrp="1"/>
          </p:cNvSpPr>
          <p:nvPr>
            <p:ph type="body" sz="quarter" idx="10"/>
          </p:nvPr>
        </p:nvSpPr>
        <p:spPr>
          <a:xfrm>
            <a:off x="282225" y="1211474"/>
            <a:ext cx="11872027" cy="3875445"/>
          </a:xfrm>
        </p:spPr>
        <p:txBody>
          <a:bodyPr/>
          <a:lstStyle/>
          <a:p>
            <a:r>
              <a:rPr lang="en-US" sz="2445" b="1" dirty="0">
                <a:solidFill>
                  <a:schemeClr val="bg1"/>
                </a:solidFill>
              </a:rPr>
              <a:t>Security </a:t>
            </a:r>
            <a:r>
              <a:rPr lang="en-US" sz="2445" dirty="0">
                <a:solidFill>
                  <a:schemeClr val="bg1"/>
                </a:solidFill>
              </a:rPr>
              <a:t>- Incorporate security necessities into every aspect of the business; enable others to automate compliance</a:t>
            </a:r>
          </a:p>
          <a:p>
            <a:r>
              <a:rPr lang="en-US" sz="2445" b="1" dirty="0">
                <a:solidFill>
                  <a:schemeClr val="bg1"/>
                </a:solidFill>
              </a:rPr>
              <a:t>Development</a:t>
            </a:r>
            <a:r>
              <a:rPr lang="en-US" sz="2445" dirty="0">
                <a:solidFill>
                  <a:schemeClr val="bg1"/>
                </a:solidFill>
              </a:rPr>
              <a:t> – Quickly build, deploy &amp; update a product that our customers love; Enable other groups by building what they need to support you.</a:t>
            </a:r>
          </a:p>
          <a:p>
            <a:r>
              <a:rPr lang="en-US" sz="2445" b="1" dirty="0">
                <a:solidFill>
                  <a:schemeClr val="bg1"/>
                </a:solidFill>
              </a:rPr>
              <a:t>IS/IT</a:t>
            </a:r>
            <a:r>
              <a:rPr lang="en-US" sz="2445" dirty="0">
                <a:solidFill>
                  <a:schemeClr val="bg1"/>
                </a:solidFill>
              </a:rPr>
              <a:t> – Build infrastructure as code; enable others by helping to eliminate waste throughout the technology landscape</a:t>
            </a:r>
          </a:p>
          <a:p>
            <a:r>
              <a:rPr lang="en-US" sz="2445" b="1" dirty="0">
                <a:solidFill>
                  <a:schemeClr val="bg1"/>
                </a:solidFill>
              </a:rPr>
              <a:t>Management</a:t>
            </a:r>
            <a:r>
              <a:rPr lang="en-US" sz="2445" dirty="0">
                <a:solidFill>
                  <a:schemeClr val="bg1"/>
                </a:solidFill>
              </a:rPr>
              <a:t> – Enable the teams by giving them flexibility, guidance and support to do what is needed; remove obstacles</a:t>
            </a:r>
          </a:p>
          <a:p>
            <a:r>
              <a:rPr lang="en-US" sz="2445" b="1" dirty="0">
                <a:solidFill>
                  <a:schemeClr val="bg1"/>
                </a:solidFill>
              </a:rPr>
              <a:t>Senior Management</a:t>
            </a:r>
            <a:r>
              <a:rPr lang="en-US" sz="2445" dirty="0">
                <a:solidFill>
                  <a:schemeClr val="bg1"/>
                </a:solidFill>
              </a:rPr>
              <a:t> – Embrace Cultural Change; Drive Transformation in the organization.</a:t>
            </a:r>
          </a:p>
        </p:txBody>
      </p:sp>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a:xfrm>
            <a:off x="282223" y="0"/>
            <a:ext cx="10726460" cy="1350417"/>
          </a:xfrm>
        </p:spPr>
        <p:txBody>
          <a:bodyPr/>
          <a:lstStyle/>
          <a:p>
            <a:r>
              <a:rPr lang="en-US" dirty="0">
                <a:solidFill>
                  <a:schemeClr val="bg1"/>
                </a:solidFill>
              </a:rPr>
              <a:t>Roles and Responsibilities</a:t>
            </a:r>
          </a:p>
        </p:txBody>
      </p:sp>
      <p:sp useBgFill="1">
        <p:nvSpPr>
          <p:cNvPr id="4" name="Rectangle 3">
            <a:extLst>
              <a:ext uri="{FF2B5EF4-FFF2-40B4-BE49-F238E27FC236}">
                <a16:creationId xmlns:a16="http://schemas.microsoft.com/office/drawing/2014/main" id="{DA002015-B57B-4849-93F7-A08ACC15F88F}"/>
              </a:ext>
            </a:extLst>
          </p:cNvPr>
          <p:cNvSpPr/>
          <p:nvPr/>
        </p:nvSpPr>
        <p:spPr>
          <a:xfrm>
            <a:off x="806142" y="5366900"/>
            <a:ext cx="10418692" cy="1244130"/>
          </a:xfrm>
          <a:prstGeom prst="rect">
            <a:avLst/>
          </a:prstGeom>
        </p:spPr>
        <p:txBody>
          <a:bodyPr wrap="square">
            <a:spAutoFit/>
          </a:bodyPr>
          <a:lstStyle/>
          <a:p>
            <a:pPr defTabSz="931591"/>
            <a:r>
              <a:rPr lang="en-US" sz="3668" b="1" dirty="0">
                <a:solidFill>
                  <a:schemeClr val="bg1"/>
                </a:solidFill>
                <a:latin typeface="Calibri" panose="020F0502020204030204"/>
              </a:rPr>
              <a:t>Everyone – Help build a product that will inspire our customers to become raving fans</a:t>
            </a:r>
          </a:p>
        </p:txBody>
      </p:sp>
    </p:spTree>
    <p:extLst>
      <p:ext uri="{BB962C8B-B14F-4D97-AF65-F5344CB8AC3E}">
        <p14:creationId xmlns:p14="http://schemas.microsoft.com/office/powerpoint/2010/main" val="142414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540FA2-2312-43C0-9F3D-99383FAA07A3}"/>
              </a:ext>
            </a:extLst>
          </p:cNvPr>
          <p:cNvPicPr>
            <a:picLocks noChangeAspect="1"/>
          </p:cNvPicPr>
          <p:nvPr/>
        </p:nvPicPr>
        <p:blipFill rotWithShape="1">
          <a:blip r:embed="rId3"/>
          <a:srcRect b="18474"/>
          <a:stretch/>
        </p:blipFill>
        <p:spPr>
          <a:xfrm>
            <a:off x="7056" y="-1442780"/>
            <a:ext cx="12422362" cy="6230748"/>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98473" y="5082486"/>
            <a:ext cx="8279193" cy="1539507"/>
          </a:xfrm>
          <a:prstGeom prst="rect">
            <a:avLst/>
          </a:prstGeom>
        </p:spPr>
        <p:txBody>
          <a:bodyPr wrap="square">
            <a:spAutoFit/>
          </a:bodyPr>
          <a:lstStyle/>
          <a:p>
            <a:pPr defTabSz="931716">
              <a:lnSpc>
                <a:spcPct val="107000"/>
              </a:lnSpc>
              <a:spcBef>
                <a:spcPts val="300"/>
              </a:spcBef>
              <a:spcAft>
                <a:spcPts val="799"/>
              </a:spcAft>
            </a:pPr>
            <a:r>
              <a:rPr lang="en-US" sz="1798" dirty="0">
                <a:solidFill>
                  <a:srgbClr val="353535"/>
                </a:solidFill>
                <a:latin typeface="Segoe UI Semilight"/>
              </a:rPr>
              <a:t>“Azure support for Docker, Kubernetes, Puppet, Terraform, Cassandra, and other open source tools has become very important to us and has really accelerated our move into Azure.” </a:t>
            </a:r>
            <a:br>
              <a:rPr lang="en-US" sz="1798" dirty="0">
                <a:solidFill>
                  <a:srgbClr val="353535"/>
                </a:solidFill>
                <a:latin typeface="Segoe UI Semilight"/>
              </a:rPr>
            </a:br>
            <a:r>
              <a:rPr lang="en-US" sz="1798" dirty="0">
                <a:solidFill>
                  <a:srgbClr val="353535"/>
                </a:solidFill>
                <a:latin typeface="Segoe UI Semilight"/>
              </a:rPr>
              <a:t>– Robert Rudduck, Director of Architecture and DevOps</a:t>
            </a:r>
            <a:br>
              <a:rPr lang="en-US" sz="1798" dirty="0">
                <a:solidFill>
                  <a:srgbClr val="353535"/>
                </a:solidFill>
                <a:latin typeface="Segoe UI Semilight"/>
              </a:rPr>
            </a:br>
            <a:r>
              <a:rPr lang="en-AU" sz="1598" u="sng" dirty="0">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598" dirty="0">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334902" y="335327"/>
            <a:ext cx="4127143" cy="2997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2" tIns="143265" rIns="179082" bIns="143265" numCol="1" spcCol="0" rtlCol="0" fromWordArt="0" anchor="t" anchorCtr="0" forceAA="0" compatLnSpc="1">
            <a:prstTxWarp prst="textNoShape">
              <a:avLst/>
            </a:prstTxWarp>
            <a:noAutofit/>
          </a:bodyPr>
          <a:lstStyle/>
          <a:p>
            <a:pPr defTabSz="931716">
              <a:lnSpc>
                <a:spcPct val="90000"/>
              </a:lnSpc>
              <a:defRPr/>
            </a:pPr>
            <a:r>
              <a:rPr lang="en-US" sz="3196" b="1" dirty="0">
                <a:solidFill>
                  <a:srgbClr val="FFFFFF"/>
                </a:solidFill>
                <a:latin typeface="Calibri" panose="020F0502020204030204" pitchFamily="34" charset="0"/>
                <a:ea typeface="Calibri" panose="020F0502020204030204" pitchFamily="34" charset="0"/>
                <a:cs typeface="Arial" panose="020B0604020202020204" pitchFamily="34" charset="0"/>
              </a:rPr>
              <a:t>Use and orchestrate your favorite 3</a:t>
            </a:r>
            <a:r>
              <a:rPr lang="en-US" sz="3196" b="1" baseline="30000" dirty="0">
                <a:solidFill>
                  <a:srgbClr val="FFFFFF"/>
                </a:solidFill>
                <a:latin typeface="Calibri" panose="020F0502020204030204" pitchFamily="34" charset="0"/>
                <a:ea typeface="Calibri" panose="020F0502020204030204" pitchFamily="34" charset="0"/>
                <a:cs typeface="Arial" panose="020B0604020202020204" pitchFamily="34" charset="0"/>
              </a:rPr>
              <a:t>rd</a:t>
            </a:r>
            <a:r>
              <a:rPr lang="en-US" sz="3196" b="1" dirty="0">
                <a:solidFill>
                  <a:srgbClr val="FFFFFF"/>
                </a:solidFill>
                <a:latin typeface="Calibri" panose="020F0502020204030204" pitchFamily="34" charset="0"/>
                <a:ea typeface="Calibri" panose="020F0502020204030204" pitchFamily="34" charset="0"/>
                <a:cs typeface="Arial" panose="020B0604020202020204" pitchFamily="34" charset="0"/>
              </a:rPr>
              <a:t> party tools. Your toolchain, seamlessly integrated with Azure.</a:t>
            </a:r>
            <a:endParaRPr lang="en-US" sz="3196" b="1" spc="-29" dirty="0">
              <a:ln w="3175">
                <a:noFill/>
              </a:ln>
              <a:solidFill>
                <a:srgbClr val="FFFFFF"/>
              </a:solidFill>
              <a:latin typeface="Segoe UI"/>
              <a:cs typeface="Segoe UI Semilight" panose="020B0402040204020203" pitchFamily="34" charset="0"/>
            </a:endParaRPr>
          </a:p>
        </p:txBody>
      </p:sp>
      <p:pic>
        <p:nvPicPr>
          <p:cNvPr id="5" name="Picture 4">
            <a:extLst>
              <a:ext uri="{FF2B5EF4-FFF2-40B4-BE49-F238E27FC236}">
                <a16:creationId xmlns:a16="http://schemas.microsoft.com/office/drawing/2014/main" id="{C03CAB49-588B-4ED8-861A-2B8DCFB3181E}"/>
              </a:ext>
            </a:extLst>
          </p:cNvPr>
          <p:cNvPicPr>
            <a:picLocks noChangeAspect="1"/>
          </p:cNvPicPr>
          <p:nvPr/>
        </p:nvPicPr>
        <p:blipFill>
          <a:blip r:embed="rId5"/>
          <a:stretch>
            <a:fillRect/>
          </a:stretch>
        </p:blipFill>
        <p:spPr>
          <a:xfrm>
            <a:off x="317241" y="5147599"/>
            <a:ext cx="1409310" cy="1052284"/>
          </a:xfrm>
          <a:prstGeom prst="rect">
            <a:avLst/>
          </a:prstGeom>
        </p:spPr>
      </p:pic>
    </p:spTree>
    <p:extLst>
      <p:ext uri="{BB962C8B-B14F-4D97-AF65-F5344CB8AC3E}">
        <p14:creationId xmlns:p14="http://schemas.microsoft.com/office/powerpoint/2010/main" val="288889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5AF68C-149F-485F-B3AE-F40486B4DCFA}"/>
              </a:ext>
            </a:extLst>
          </p:cNvPr>
          <p:cNvSpPr/>
          <p:nvPr/>
        </p:nvSpPr>
        <p:spPr>
          <a:xfrm>
            <a:off x="127705" y="3201239"/>
            <a:ext cx="2157789" cy="584111"/>
          </a:xfrm>
          <a:prstGeom prst="rect">
            <a:avLst/>
          </a:prstGeom>
        </p:spPr>
        <p:txBody>
          <a:bodyPr wrap="square">
            <a:spAutoFit/>
          </a:bodyPr>
          <a:lstStyle/>
          <a:p>
            <a:pPr algn="ctr" defTabSz="931716">
              <a:defRPr/>
            </a:pPr>
            <a:r>
              <a:rPr lang="en-US" sz="3196" dirty="0">
                <a:solidFill>
                  <a:srgbClr val="FFFFFF"/>
                </a:solidFill>
                <a:latin typeface="Segoe UI Light"/>
              </a:rPr>
              <a:t>Simple</a:t>
            </a:r>
          </a:p>
        </p:txBody>
      </p:sp>
      <p:graphicFrame>
        <p:nvGraphicFramePr>
          <p:cNvPr id="2" name="Table 1">
            <a:extLst>
              <a:ext uri="{FF2B5EF4-FFF2-40B4-BE49-F238E27FC236}">
                <a16:creationId xmlns:a16="http://schemas.microsoft.com/office/drawing/2014/main" id="{925B341E-6A94-460E-9E69-916E78A37107}"/>
              </a:ext>
            </a:extLst>
          </p:cNvPr>
          <p:cNvGraphicFramePr>
            <a:graphicFrameLocks noGrp="1"/>
          </p:cNvGraphicFramePr>
          <p:nvPr>
            <p:extLst/>
          </p:nvPr>
        </p:nvGraphicFramePr>
        <p:xfrm>
          <a:off x="8678165" y="2109573"/>
          <a:ext cx="2207437" cy="2305546"/>
        </p:xfrm>
        <a:graphic>
          <a:graphicData uri="http://schemas.openxmlformats.org/drawingml/2006/table">
            <a:tbl>
              <a:tblPr firstRow="1" firstCol="1" bandRow="1">
                <a:tableStyleId>{5C22544A-7EE6-4342-B048-85BDC9FD1C3A}</a:tableStyleId>
              </a:tblPr>
              <a:tblGrid>
                <a:gridCol w="2207437">
                  <a:extLst>
                    <a:ext uri="{9D8B030D-6E8A-4147-A177-3AD203B41FA5}">
                      <a16:colId xmlns:a16="http://schemas.microsoft.com/office/drawing/2014/main" val="1304655083"/>
                    </a:ext>
                  </a:extLst>
                </a:gridCol>
              </a:tblGrid>
              <a:tr h="2303024">
                <a:tc>
                  <a:txBody>
                    <a:bodyPr/>
                    <a:lstStyle/>
                    <a:p>
                      <a:pPr algn="l">
                        <a:lnSpc>
                          <a:spcPct val="107000"/>
                        </a:lnSpc>
                        <a:spcBef>
                          <a:spcPts val="300"/>
                        </a:spcBef>
                        <a:spcAft>
                          <a:spcPts val="800"/>
                        </a:spcAft>
                      </a:pPr>
                      <a:endParaRPr lang="en-AU" sz="1000" dirty="0">
                        <a:effectLst/>
                      </a:endParaRPr>
                    </a:p>
                    <a:p>
                      <a:pPr algn="l">
                        <a:lnSpc>
                          <a:spcPct val="107000"/>
                        </a:lnSpc>
                        <a:spcAft>
                          <a:spcPts val="800"/>
                        </a:spcAft>
                      </a:pPr>
                      <a:r>
                        <a:rPr lang="en-AU" sz="1000" dirty="0">
                          <a:effectLst/>
                        </a:rPr>
                        <a:t>E-commerce challenger eyes the top spot, simplifies development and delivery with DevOps on Azure</a:t>
                      </a:r>
                    </a:p>
                    <a:p>
                      <a:pPr algn="l">
                        <a:lnSpc>
                          <a:spcPct val="107000"/>
                        </a:lnSpc>
                        <a:spcBef>
                          <a:spcPts val="300"/>
                        </a:spcBef>
                        <a:spcAft>
                          <a:spcPts val="800"/>
                        </a:spcAft>
                      </a:pPr>
                      <a:r>
                        <a:rPr lang="en-AU" sz="900" dirty="0">
                          <a:effectLst/>
                        </a:rPr>
                        <a:t>“Being able to leverage so many off-the-shelf services and tools from Azure enabled us to go from zero to a full- fledged e-commerce marketplace in just about 12 months.” – Mike Hanrahan, CTO</a:t>
                      </a:r>
                      <a:endParaRPr lang="en-AU" sz="1000" dirty="0">
                        <a:effectLst/>
                      </a:endParaRPr>
                    </a:p>
                    <a:p>
                      <a:pPr algn="l">
                        <a:lnSpc>
                          <a:spcPct val="107000"/>
                        </a:lnSpc>
                        <a:spcBef>
                          <a:spcPts val="300"/>
                        </a:spcBef>
                        <a:spcAft>
                          <a:spcPts val="800"/>
                        </a:spcAft>
                      </a:pPr>
                      <a:r>
                        <a:rPr lang="en-AU" sz="900" u="sng" dirty="0">
                          <a:effectLst/>
                          <a:hlinkClick r:id="rId3"/>
                        </a:rPr>
                        <a:t>Read the story</a:t>
                      </a:r>
                      <a:endParaRPr lang="en-AU" sz="1000" dirty="0">
                        <a:effectLst/>
                        <a:latin typeface="Calibri" panose="020F0502020204030204" pitchFamily="34" charset="0"/>
                        <a:ea typeface="Calibri" panose="020F0502020204030204" pitchFamily="34" charset="0"/>
                        <a:cs typeface="Arial" panose="020B0604020202020204" pitchFamily="34" charset="0"/>
                      </a:endParaRPr>
                    </a:p>
                  </a:txBody>
                  <a:tcPr marL="163936" marR="163936" marT="40983" marB="40983"/>
                </a:tc>
                <a:extLst>
                  <a:ext uri="{0D108BD9-81ED-4DB2-BD59-A6C34878D82A}">
                    <a16:rowId xmlns:a16="http://schemas.microsoft.com/office/drawing/2014/main" val="2668425041"/>
                  </a:ext>
                </a:extLst>
              </a:tr>
            </a:tbl>
          </a:graphicData>
        </a:graphic>
      </p:graphicFrame>
      <p:pic>
        <p:nvPicPr>
          <p:cNvPr id="1025" name="Picture 7" descr="Image result for jet.com">
            <a:hlinkClick r:id="rId4"/>
            <a:extLst>
              <a:ext uri="{FF2B5EF4-FFF2-40B4-BE49-F238E27FC236}">
                <a16:creationId xmlns:a16="http://schemas.microsoft.com/office/drawing/2014/main" id="{A1585E8B-1296-4949-8970-1BCB807AAF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0605" y="3061460"/>
            <a:ext cx="542309" cy="5423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F6539C6-9B70-4304-A969-9BB3AEA4786D}"/>
              </a:ext>
            </a:extLst>
          </p:cNvPr>
          <p:cNvPicPr>
            <a:picLocks noChangeAspect="1"/>
          </p:cNvPicPr>
          <p:nvPr/>
        </p:nvPicPr>
        <p:blipFill>
          <a:blip r:embed="rId6"/>
          <a:stretch>
            <a:fillRect/>
          </a:stretch>
        </p:blipFill>
        <p:spPr>
          <a:xfrm>
            <a:off x="456464" y="5154413"/>
            <a:ext cx="1560261" cy="636903"/>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98473" y="5082487"/>
            <a:ext cx="7559930" cy="1351464"/>
          </a:xfrm>
          <a:prstGeom prst="rect">
            <a:avLst/>
          </a:prstGeom>
        </p:spPr>
        <p:txBody>
          <a:bodyPr wrap="square">
            <a:spAutoFit/>
          </a:bodyPr>
          <a:lstStyle/>
          <a:p>
            <a:pPr defTabSz="931716">
              <a:lnSpc>
                <a:spcPct val="107000"/>
              </a:lnSpc>
              <a:spcBef>
                <a:spcPts val="300"/>
              </a:spcBef>
              <a:spcAft>
                <a:spcPts val="799"/>
              </a:spcAft>
            </a:pPr>
            <a:r>
              <a:rPr lang="en-AU" sz="1798" dirty="0">
                <a:solidFill>
                  <a:srgbClr val="353535"/>
                </a:solidFill>
                <a:latin typeface="Segoe UI Semilight"/>
              </a:rPr>
              <a:t>“Being able to leverage so many off-the-shelf services and tools from Azure enabled us to go from zero to a full-fledged e-commerce marketplace in just about 12 months.” – Mike Hanrahan, CTO</a:t>
            </a:r>
          </a:p>
          <a:p>
            <a:pPr defTabSz="931716">
              <a:lnSpc>
                <a:spcPct val="107000"/>
              </a:lnSpc>
              <a:spcBef>
                <a:spcPts val="300"/>
              </a:spcBef>
              <a:spcAft>
                <a:spcPts val="799"/>
              </a:spcAft>
            </a:pPr>
            <a:r>
              <a:rPr lang="en-AU" sz="1398" u="sng" dirty="0">
                <a:solidFill>
                  <a:srgbClr val="353535"/>
                </a:solidFill>
                <a:latin typeface="Segoe UI Semilight"/>
                <a:hlinkClick r:id="rId3"/>
              </a:rPr>
              <a:t>Read the story</a:t>
            </a:r>
            <a:endParaRPr lang="en-AU" sz="1598" dirty="0">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372A082-0B07-4A4E-96E3-E807BE34311F}"/>
              </a:ext>
            </a:extLst>
          </p:cNvPr>
          <p:cNvPicPr>
            <a:picLocks noChangeAspect="1"/>
          </p:cNvPicPr>
          <p:nvPr/>
        </p:nvPicPr>
        <p:blipFill>
          <a:blip r:embed="rId7"/>
          <a:stretch>
            <a:fillRect/>
          </a:stretch>
        </p:blipFill>
        <p:spPr>
          <a:xfrm>
            <a:off x="7057" y="-2502907"/>
            <a:ext cx="12458114" cy="7396360"/>
          </a:xfrm>
          <a:prstGeom prst="rect">
            <a:avLst/>
          </a:prstGeom>
        </p:spPr>
      </p:pic>
      <p:sp>
        <p:nvSpPr>
          <p:cNvPr id="12" name="Rectangle 11">
            <a:extLst>
              <a:ext uri="{FF2B5EF4-FFF2-40B4-BE49-F238E27FC236}">
                <a16:creationId xmlns:a16="http://schemas.microsoft.com/office/drawing/2014/main" id="{6F55B834-94EF-4DA2-9483-A657C25BD40E}"/>
              </a:ext>
            </a:extLst>
          </p:cNvPr>
          <p:cNvSpPr/>
          <p:nvPr/>
        </p:nvSpPr>
        <p:spPr bwMode="auto">
          <a:xfrm>
            <a:off x="334902" y="335327"/>
            <a:ext cx="4127143" cy="2997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2" tIns="143265" rIns="179082" bIns="143265" numCol="1" spcCol="0" rtlCol="0" fromWordArt="0" anchor="t" anchorCtr="0" forceAA="0" compatLnSpc="1">
            <a:prstTxWarp prst="textNoShape">
              <a:avLst/>
            </a:prstTxWarp>
            <a:noAutofit/>
          </a:bodyPr>
          <a:lstStyle/>
          <a:p>
            <a:pPr defTabSz="931716">
              <a:lnSpc>
                <a:spcPct val="90000"/>
              </a:lnSpc>
              <a:defRPr/>
            </a:pPr>
            <a:r>
              <a:rPr lang="en-US" sz="3196" b="1" spc="-29" dirty="0">
                <a:ln w="3175">
                  <a:noFill/>
                </a:ln>
                <a:solidFill>
                  <a:srgbClr val="FFFFFF"/>
                </a:solidFill>
                <a:latin typeface="Segoe UI"/>
                <a:cs typeface="Segoe UI Semilight" panose="020B0402040204020203" pitchFamily="34" charset="0"/>
              </a:rPr>
              <a:t>Spend less time building delivery pipelines and more time delivering software</a:t>
            </a:r>
          </a:p>
        </p:txBody>
      </p:sp>
    </p:spTree>
    <p:extLst>
      <p:ext uri="{BB962C8B-B14F-4D97-AF65-F5344CB8AC3E}">
        <p14:creationId xmlns:p14="http://schemas.microsoft.com/office/powerpoint/2010/main" val="19878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37" y="256176"/>
            <a:ext cx="12113239" cy="1857169"/>
          </a:xfrm>
        </p:spPr>
        <p:txBody>
          <a:bodyPr/>
          <a:lstStyle/>
          <a:p>
            <a:r>
              <a:rPr lang="en-US" dirty="0"/>
              <a:t>Architect Defined</a:t>
            </a:r>
          </a:p>
        </p:txBody>
      </p:sp>
      <p:sp>
        <p:nvSpPr>
          <p:cNvPr id="4" name="Text Placeholder 3"/>
          <p:cNvSpPr>
            <a:spLocks noGrp="1"/>
          </p:cNvSpPr>
          <p:nvPr>
            <p:ph type="body" sz="quarter" idx="14"/>
          </p:nvPr>
        </p:nvSpPr>
        <p:spPr>
          <a:xfrm>
            <a:off x="7937" y="1746647"/>
            <a:ext cx="12113239" cy="2639378"/>
          </a:xfrm>
        </p:spPr>
        <p:txBody>
          <a:bodyPr/>
          <a:lstStyle/>
          <a:p>
            <a:pPr marL="0" indent="0"/>
            <a:r>
              <a:rPr lang="en-US" sz="3600" dirty="0"/>
              <a:t>Noun: </a:t>
            </a:r>
          </a:p>
          <a:p>
            <a:pPr marL="0" indent="0"/>
            <a:r>
              <a:rPr lang="en-US" sz="3600" dirty="0"/>
              <a:t>1. a person who designs and in many cases also supervises construction</a:t>
            </a:r>
          </a:p>
          <a:p>
            <a:pPr marL="0" indent="0"/>
            <a:r>
              <a:rPr lang="en-US" sz="3600" dirty="0"/>
              <a:t>2. the deviser, maker, or creator of anything: the architects of the Constitution of the United States.</a:t>
            </a:r>
          </a:p>
          <a:p>
            <a:pPr marL="0" indent="0"/>
            <a:endParaRPr lang="en-US" sz="3600" dirty="0"/>
          </a:p>
          <a:p>
            <a:pPr marL="0" indent="0"/>
            <a:r>
              <a:rPr lang="en-US" sz="3600" dirty="0"/>
              <a:t>Verb:</a:t>
            </a:r>
          </a:p>
          <a:p>
            <a:pPr marL="0" indent="0"/>
            <a:r>
              <a:rPr lang="en-US" sz="3600" dirty="0"/>
              <a:t>3. to plan, organize, or structure as an architect: The house is well architected.</a:t>
            </a:r>
          </a:p>
          <a:p>
            <a:pPr marL="0" indent="0"/>
            <a:endParaRPr lang="en-US" sz="4075" dirty="0"/>
          </a:p>
          <a:p>
            <a:pPr marL="0" indent="0"/>
            <a:endParaRPr lang="en-US" sz="4075" dirty="0"/>
          </a:p>
        </p:txBody>
      </p:sp>
      <p:sp>
        <p:nvSpPr>
          <p:cNvPr id="5" name="Explosion 2 4"/>
          <p:cNvSpPr/>
          <p:nvPr/>
        </p:nvSpPr>
        <p:spPr>
          <a:xfrm>
            <a:off x="7001085" y="-320218"/>
            <a:ext cx="6192650" cy="2849074"/>
          </a:xfrm>
          <a:prstGeom prst="irregularSeal2">
            <a:avLst/>
          </a:prstGeom>
          <a:solidFill>
            <a:schemeClr val="accent1">
              <a:lumMod val="60000"/>
              <a:lumOff val="4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155" tIns="93155" rIns="93155" bIns="93155" numCol="1" spcCol="0" rtlCol="0" fromWordArt="0" anchor="b" anchorCtr="0" forceAA="0" compatLnSpc="1">
            <a:prstTxWarp prst="textNoShape">
              <a:avLst/>
            </a:prstTxWarp>
            <a:noAutofit/>
          </a:bodyPr>
          <a:lstStyle/>
          <a:p>
            <a:pPr algn="ctr" defTabSz="931591"/>
            <a:r>
              <a:rPr lang="en-US" sz="2853" dirty="0">
                <a:solidFill>
                  <a:prstClr val="black"/>
                </a:solidFill>
                <a:latin typeface="Calibri" panose="020F0502020204030204"/>
              </a:rPr>
              <a:t>Given Challenge </a:t>
            </a:r>
          </a:p>
          <a:p>
            <a:pPr algn="ctr" defTabSz="931591"/>
            <a:r>
              <a:rPr lang="en-US" sz="2853" dirty="0">
                <a:solidFill>
                  <a:prstClr val="black"/>
                </a:solidFill>
                <a:latin typeface="Calibri" panose="020F0502020204030204"/>
              </a:rPr>
              <a:t>&lt;=&gt; </a:t>
            </a:r>
          </a:p>
          <a:p>
            <a:pPr algn="ctr" defTabSz="931591"/>
            <a:r>
              <a:rPr lang="en-US" sz="2853" dirty="0">
                <a:solidFill>
                  <a:prstClr val="black"/>
                </a:solidFill>
                <a:latin typeface="Calibri" panose="020F0502020204030204"/>
              </a:rPr>
              <a:t>Create Solution</a:t>
            </a:r>
            <a:endParaRPr lang="en-US" sz="2445" dirty="0">
              <a:solidFill>
                <a:prstClr val="black"/>
              </a:solidFill>
              <a:latin typeface="Calibri" panose="020F0502020204030204"/>
            </a:endParaRPr>
          </a:p>
        </p:txBody>
      </p:sp>
    </p:spTree>
    <p:extLst>
      <p:ext uri="{BB962C8B-B14F-4D97-AF65-F5344CB8AC3E}">
        <p14:creationId xmlns:p14="http://schemas.microsoft.com/office/powerpoint/2010/main" val="3086867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644C8A-EE96-440C-B3ED-FBEC9653C8F2}"/>
              </a:ext>
            </a:extLst>
          </p:cNvPr>
          <p:cNvPicPr>
            <a:picLocks noChangeAspect="1"/>
          </p:cNvPicPr>
          <p:nvPr/>
        </p:nvPicPr>
        <p:blipFill rotWithShape="1">
          <a:blip r:embed="rId3"/>
          <a:srcRect b="20741"/>
          <a:stretch/>
        </p:blipFill>
        <p:spPr>
          <a:xfrm>
            <a:off x="2496" y="-750356"/>
            <a:ext cx="12422362" cy="5538324"/>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98473" y="5082487"/>
            <a:ext cx="7775709" cy="1384384"/>
          </a:xfrm>
          <a:prstGeom prst="rect">
            <a:avLst/>
          </a:prstGeom>
        </p:spPr>
        <p:txBody>
          <a:bodyPr wrap="square">
            <a:spAutoFit/>
          </a:bodyPr>
          <a:lstStyle/>
          <a:p>
            <a:pPr defTabSz="931716">
              <a:lnSpc>
                <a:spcPct val="107000"/>
              </a:lnSpc>
              <a:spcBef>
                <a:spcPts val="300"/>
              </a:spcBef>
              <a:spcAft>
                <a:spcPts val="799"/>
              </a:spcAft>
            </a:pPr>
            <a:r>
              <a:rPr lang="en-US" sz="1798" dirty="0">
                <a:solidFill>
                  <a:srgbClr val="353535"/>
                </a:solidFill>
                <a:latin typeface="Segoe UI Semilight"/>
              </a:rPr>
              <a:t>“With DevOps and Azure, we’re able to reduce our new-feature release cycle down to one week, and we think we can even speed that up.” </a:t>
            </a:r>
            <a:br>
              <a:rPr lang="en-US" sz="1798" dirty="0">
                <a:solidFill>
                  <a:srgbClr val="353535"/>
                </a:solidFill>
                <a:latin typeface="Segoe UI Semilight"/>
              </a:rPr>
            </a:br>
            <a:r>
              <a:rPr lang="en-US" sz="1798" dirty="0">
                <a:solidFill>
                  <a:srgbClr val="353535"/>
                </a:solidFill>
                <a:latin typeface="Segoe UI Semilight"/>
              </a:rPr>
              <a:t>– Fikri Larguet, Director of Cloud Services</a:t>
            </a:r>
          </a:p>
          <a:p>
            <a:pPr defTabSz="931716">
              <a:lnSpc>
                <a:spcPct val="107000"/>
              </a:lnSpc>
              <a:spcBef>
                <a:spcPts val="300"/>
              </a:spcBef>
              <a:spcAft>
                <a:spcPts val="799"/>
              </a:spcAft>
            </a:pPr>
            <a:r>
              <a:rPr lang="en-AU" sz="1598" u="sng" dirty="0">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598" dirty="0">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334902" y="335327"/>
            <a:ext cx="4127143" cy="2997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82" tIns="143265" rIns="179082" bIns="143265" numCol="1" spcCol="0" rtlCol="0" fromWordArt="0" anchor="t" anchorCtr="0" forceAA="0" compatLnSpc="1">
            <a:prstTxWarp prst="textNoShape">
              <a:avLst/>
            </a:prstTxWarp>
            <a:noAutofit/>
          </a:bodyPr>
          <a:lstStyle/>
          <a:p>
            <a:pPr defTabSz="931716">
              <a:lnSpc>
                <a:spcPct val="90000"/>
              </a:lnSpc>
              <a:defRPr/>
            </a:pPr>
            <a:r>
              <a:rPr lang="en-US" sz="3196" b="1" dirty="0">
                <a:solidFill>
                  <a:srgbClr val="FFFFFF"/>
                </a:solidFill>
                <a:latin typeface="Calibri" panose="020F0502020204030204" pitchFamily="34" charset="0"/>
                <a:ea typeface="Calibri" panose="020F0502020204030204" pitchFamily="34" charset="0"/>
                <a:cs typeface="Arial" panose="020B0604020202020204" pitchFamily="34" charset="0"/>
              </a:rPr>
              <a:t>Deploy continuously and compliantly to enterprise-grade cloud services, with integrated security and monitoring.</a:t>
            </a:r>
            <a:endParaRPr lang="en-US" sz="3196" b="1" spc="-29" dirty="0">
              <a:ln w="3175">
                <a:noFill/>
              </a:ln>
              <a:solidFill>
                <a:srgbClr val="FFFFFF"/>
              </a:solidFill>
              <a:latin typeface="Segoe UI"/>
              <a:cs typeface="Segoe UI Semilight" panose="020B0402040204020203" pitchFamily="34" charset="0"/>
            </a:endParaRPr>
          </a:p>
        </p:txBody>
      </p:sp>
      <p:pic>
        <p:nvPicPr>
          <p:cNvPr id="17" name="Picture 16">
            <a:extLst>
              <a:ext uri="{FF2B5EF4-FFF2-40B4-BE49-F238E27FC236}">
                <a16:creationId xmlns:a16="http://schemas.microsoft.com/office/drawing/2014/main" id="{26519380-3B83-444E-9660-D6F2867F53AC}"/>
              </a:ext>
            </a:extLst>
          </p:cNvPr>
          <p:cNvPicPr>
            <a:picLocks noChangeAspect="1"/>
          </p:cNvPicPr>
          <p:nvPr/>
        </p:nvPicPr>
        <p:blipFill>
          <a:blip r:embed="rId5"/>
          <a:stretch>
            <a:fillRect/>
          </a:stretch>
        </p:blipFill>
        <p:spPr>
          <a:xfrm>
            <a:off x="334902" y="5152634"/>
            <a:ext cx="1843865" cy="363011"/>
          </a:xfrm>
          <a:prstGeom prst="rect">
            <a:avLst/>
          </a:prstGeom>
        </p:spPr>
      </p:pic>
    </p:spTree>
    <p:extLst>
      <p:ext uri="{BB962C8B-B14F-4D97-AF65-F5344CB8AC3E}">
        <p14:creationId xmlns:p14="http://schemas.microsoft.com/office/powerpoint/2010/main" val="309424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2D23-B90E-4E0D-B209-050E903B7609}"/>
              </a:ext>
            </a:extLst>
          </p:cNvPr>
          <p:cNvSpPr>
            <a:spLocks noGrp="1"/>
          </p:cNvSpPr>
          <p:nvPr>
            <p:ph type="title" idx="4294967295"/>
          </p:nvPr>
        </p:nvSpPr>
        <p:spPr>
          <a:xfrm>
            <a:off x="-1" y="2902744"/>
            <a:ext cx="12436475" cy="1181100"/>
          </a:xfrm>
        </p:spPr>
        <p:txBody>
          <a:bodyPr/>
          <a:lstStyle/>
          <a:p>
            <a:pPr algn="ctr"/>
            <a:r>
              <a:rPr lang="en-US" sz="8000" dirty="0">
                <a:solidFill>
                  <a:schemeClr val="tx1"/>
                </a:solidFill>
              </a:rPr>
              <a:t>Resources</a:t>
            </a:r>
          </a:p>
        </p:txBody>
      </p:sp>
    </p:spTree>
    <p:extLst>
      <p:ext uri="{BB962C8B-B14F-4D97-AF65-F5344CB8AC3E}">
        <p14:creationId xmlns:p14="http://schemas.microsoft.com/office/powerpoint/2010/main" val="97924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1DEDAC-8318-4315-9B02-5C72E89BD635}"/>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hlinkClick r:id="rId2"/>
            <a:extLst>
              <a:ext uri="{FF2B5EF4-FFF2-40B4-BE49-F238E27FC236}">
                <a16:creationId xmlns:a16="http://schemas.microsoft.com/office/drawing/2014/main" id="{9B8942A0-714E-4C4C-8D37-5BF8B9A0311E}"/>
              </a:ext>
            </a:extLst>
          </p:cNvPr>
          <p:cNvPicPr>
            <a:picLocks noChangeAspect="1"/>
          </p:cNvPicPr>
          <p:nvPr/>
        </p:nvPicPr>
        <p:blipFill>
          <a:blip r:embed="rId3"/>
          <a:stretch>
            <a:fillRect/>
          </a:stretch>
        </p:blipFill>
        <p:spPr>
          <a:xfrm>
            <a:off x="781203" y="0"/>
            <a:ext cx="10874067" cy="6986588"/>
          </a:xfrm>
          <a:prstGeom prst="rect">
            <a:avLst/>
          </a:prstGeom>
        </p:spPr>
      </p:pic>
    </p:spTree>
    <p:extLst>
      <p:ext uri="{BB962C8B-B14F-4D97-AF65-F5344CB8AC3E}">
        <p14:creationId xmlns:p14="http://schemas.microsoft.com/office/powerpoint/2010/main" val="201425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4190B9-8DD2-4F84-BC04-FC230F076DE6}"/>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hlinkClick r:id="rId3"/>
            <a:extLst>
              <a:ext uri="{FF2B5EF4-FFF2-40B4-BE49-F238E27FC236}">
                <a16:creationId xmlns:a16="http://schemas.microsoft.com/office/drawing/2014/main" id="{CBC0ACDE-0CAE-4D84-8523-9B3B9482A9EB}"/>
              </a:ext>
            </a:extLst>
          </p:cNvPr>
          <p:cNvPicPr>
            <a:picLocks noChangeAspect="1"/>
          </p:cNvPicPr>
          <p:nvPr/>
        </p:nvPicPr>
        <p:blipFill>
          <a:blip r:embed="rId4"/>
          <a:stretch>
            <a:fillRect/>
          </a:stretch>
        </p:blipFill>
        <p:spPr>
          <a:xfrm>
            <a:off x="55702" y="-152578"/>
            <a:ext cx="12196100" cy="9981604"/>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46558" y="0"/>
            <a:ext cx="12196100" cy="6986588"/>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light"/>
                <a:ea typeface="+mn-ea"/>
                <a:cs typeface="+mn-cs"/>
                <a:hlinkClick r:id="rId3"/>
              </a:rPr>
              <a:t>How VSTS is Accelerating the Engineering Group Behind Windows</a:t>
            </a: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 </a:t>
            </a: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“With over 22,000 employees and 7,000 software developers in the group, it’s larger than many companies”</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“The recent Fall Creators Update to Windows 10 consisted of around 4 million individual commits grouped into around 500,000 pull requests. All changes to the Windows code are reviewed via pull requests which has proven to be the best way to work in any Git team in Microsoft. It has taken significant engineering work to build a pull request system in VSTS that is able to handle pull requests at the scale of a group like WDG”</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“WDG also puts a similar level of demand on the VSTS work tracking system. They currently have over 10 million work items tracking bugs, features and tasks etc”</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“The WDG team has seen massive improvements in moving to VSTS, not just in pure throughput, but also in the satisfaction levels of engineers on the team. Engineer satisfaction is the one of the most important management metrics for WDG. This also reflects the change of culture not just in their group but also across Microsoft as a whole towards rewarding sharing and reuse”</a:t>
            </a:r>
          </a:p>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FFFFFF"/>
                </a:solidFill>
                <a:effectLst/>
                <a:uLnTx/>
                <a:uFillTx/>
                <a:latin typeface="Segoe UI Semilight"/>
                <a:ea typeface="+mn-ea"/>
                <a:cs typeface="+mn-cs"/>
              </a:rPr>
              <a:t>“It’s been an incredible four years; we’ve come further than we could have imagined together through the power of DevOps and the benefits of encouraging a culture of sharing inside and outside the company.”</a:t>
            </a:r>
          </a:p>
          <a:p>
            <a:pPr marL="342900" marR="0" lvl="0"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5532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4190B9-8DD2-4F84-BC04-FC230F076DE6}"/>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hlinkClick r:id="rId3"/>
            <a:extLst>
              <a:ext uri="{FF2B5EF4-FFF2-40B4-BE49-F238E27FC236}">
                <a16:creationId xmlns:a16="http://schemas.microsoft.com/office/drawing/2014/main" id="{CBC0ACDE-0CAE-4D84-8523-9B3B9482A9EB}"/>
              </a:ext>
            </a:extLst>
          </p:cNvPr>
          <p:cNvPicPr>
            <a:picLocks noChangeAspect="1"/>
          </p:cNvPicPr>
          <p:nvPr/>
        </p:nvPicPr>
        <p:blipFill>
          <a:blip r:embed="rId4"/>
          <a:stretch>
            <a:fillRect/>
          </a:stretch>
        </p:blipFill>
        <p:spPr>
          <a:xfrm>
            <a:off x="140759" y="0"/>
            <a:ext cx="12154957" cy="6986588"/>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140759" y="1"/>
            <a:ext cx="12007698" cy="6986588"/>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Share </a:t>
            </a:r>
            <a:r>
              <a:rPr kumimoji="0" lang="en-US" sz="3600" b="1" i="0" u="sng" strike="noStrike" kern="1200" cap="none" spc="0" normalizeH="0" baseline="0" noProof="0" dirty="0">
                <a:ln>
                  <a:noFill/>
                </a:ln>
                <a:solidFill>
                  <a:srgbClr val="FFFFFF"/>
                </a:solidFill>
                <a:effectLst/>
                <a:uLnTx/>
                <a:uFillTx/>
                <a:latin typeface="Segoe UI Semilight"/>
                <a:ea typeface="+mn-ea"/>
                <a:cs typeface="+mn-cs"/>
              </a:rPr>
              <a:t>http://aka.ms/DevOps</a:t>
            </a: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 with your team: </a:t>
            </a:r>
          </a:p>
          <a:p>
            <a:pPr marL="571500" marR="0" lvl="0" indent="-5715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Create a series of “Lunch &amp; Learn” sessions based on our DevOps journey. At each session watch one video and have a follow up discussion with your team. </a:t>
            </a:r>
          </a:p>
          <a:p>
            <a:pPr marL="571500" marR="0" lvl="0" indent="-5715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Or, treat it like a book club, i.e. have everyone watch a video and read the related narrative as an assignment, then have a discussion session over lunch. </a:t>
            </a:r>
          </a:p>
          <a:p>
            <a:pPr marL="571500" marR="0" lvl="0" indent="-5715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Either way, discuss with your team what is/is not applicable to your company, (or, what should be applicable in the future).</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7170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7BDCB2-17BC-443B-95A4-D7C7F7A5E1AF}"/>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extLst>
              <a:ext uri="{FF2B5EF4-FFF2-40B4-BE49-F238E27FC236}">
                <a16:creationId xmlns:a16="http://schemas.microsoft.com/office/drawing/2014/main" id="{CBC0ACDE-0CAE-4D84-8523-9B3B9482A9EB}"/>
              </a:ext>
            </a:extLst>
          </p:cNvPr>
          <p:cNvPicPr>
            <a:picLocks noChangeAspect="1"/>
          </p:cNvPicPr>
          <p:nvPr/>
        </p:nvPicPr>
        <p:blipFill>
          <a:blip r:embed="rId3"/>
          <a:stretch>
            <a:fillRect/>
          </a:stretch>
        </p:blipFill>
        <p:spPr>
          <a:xfrm>
            <a:off x="1413836" y="0"/>
            <a:ext cx="9608803" cy="6986588"/>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140759" y="1"/>
            <a:ext cx="12007698" cy="6986588"/>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2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How are other customers continuously delivering </a:t>
            </a: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value to their end users with DevOps? </a:t>
            </a: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br>
              <a:rPr kumimoji="0" lang="en-US" sz="36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3600" b="0" i="0" u="none" strike="noStrike" kern="1200" cap="none" spc="0" normalizeH="0" baseline="0" noProof="0" dirty="0">
                <a:ln>
                  <a:noFill/>
                </a:ln>
                <a:solidFill>
                  <a:srgbClr val="FFFFFF"/>
                </a:solidFill>
                <a:effectLst/>
                <a:uLnTx/>
                <a:uFillTx/>
                <a:latin typeface="Segoe UI Semilight"/>
                <a:ea typeface="+mn-ea"/>
                <a:cs typeface="+mn-cs"/>
              </a:rPr>
              <a:t>Check out our VSTS Customer Stories: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200" b="1" i="0" u="sng" strike="noStrike" kern="1200" cap="none" spc="0" normalizeH="0" baseline="0" noProof="0" dirty="0">
                <a:ln>
                  <a:noFill/>
                </a:ln>
                <a:solidFill>
                  <a:srgbClr val="FFFFFF"/>
                </a:solidFill>
                <a:effectLst/>
                <a:uLnTx/>
                <a:uFillTx/>
                <a:latin typeface="Segoe UI Semilight"/>
                <a:ea typeface="+mn-ea"/>
                <a:cs typeface="+mn-cs"/>
                <a:hlinkClick r:id="rId4"/>
              </a:rPr>
              <a:t>https://www.visualstudio.com/team-services/case-studies/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42904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3A4AEF-C667-4268-96A9-9077D76CF8F4}"/>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hlinkClick r:id="rId2"/>
            <a:extLst>
              <a:ext uri="{FF2B5EF4-FFF2-40B4-BE49-F238E27FC236}">
                <a16:creationId xmlns:a16="http://schemas.microsoft.com/office/drawing/2014/main" id="{9DC9C9B6-63E0-4635-91DC-06817B05A0AE}"/>
              </a:ext>
            </a:extLst>
          </p:cNvPr>
          <p:cNvPicPr>
            <a:picLocks noChangeAspect="1"/>
          </p:cNvPicPr>
          <p:nvPr/>
        </p:nvPicPr>
        <p:blipFill>
          <a:blip r:embed="rId3"/>
          <a:stretch>
            <a:fillRect/>
          </a:stretch>
        </p:blipFill>
        <p:spPr>
          <a:xfrm>
            <a:off x="803951" y="7580"/>
            <a:ext cx="10828571" cy="6971428"/>
          </a:xfrm>
          <a:prstGeom prst="rect">
            <a:avLst/>
          </a:prstGeom>
        </p:spPr>
      </p:pic>
    </p:spTree>
    <p:extLst>
      <p:ext uri="{BB962C8B-B14F-4D97-AF65-F5344CB8AC3E}">
        <p14:creationId xmlns:p14="http://schemas.microsoft.com/office/powerpoint/2010/main" val="417371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F1F007-6076-4A35-AF58-7AF648C53039}"/>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B6C4FAC5-3C9C-4B2F-8444-A19F6BD96CBB}"/>
              </a:ext>
            </a:extLst>
          </p:cNvPr>
          <p:cNvPicPr>
            <a:picLocks noChangeAspect="1"/>
          </p:cNvPicPr>
          <p:nvPr/>
        </p:nvPicPr>
        <p:blipFill>
          <a:blip r:embed="rId3"/>
          <a:stretch>
            <a:fillRect/>
          </a:stretch>
        </p:blipFill>
        <p:spPr>
          <a:xfrm>
            <a:off x="1435958" y="829321"/>
            <a:ext cx="9564558" cy="6986588"/>
          </a:xfrm>
          <a:prstGeom prst="rect">
            <a:avLst/>
          </a:prstGeom>
        </p:spPr>
      </p:pic>
      <p:sp>
        <p:nvSpPr>
          <p:cNvPr id="3" name="Title 2">
            <a:extLst>
              <a:ext uri="{FF2B5EF4-FFF2-40B4-BE49-F238E27FC236}">
                <a16:creationId xmlns:a16="http://schemas.microsoft.com/office/drawing/2014/main" id="{4C03EC5F-ED4E-4EC1-AC7B-27311D60AE97}"/>
              </a:ext>
            </a:extLst>
          </p:cNvPr>
          <p:cNvSpPr>
            <a:spLocks noGrp="1"/>
          </p:cNvSpPr>
          <p:nvPr>
            <p:ph type="title"/>
          </p:nvPr>
        </p:nvSpPr>
        <p:spPr>
          <a:xfrm>
            <a:off x="-127826" y="-15539"/>
            <a:ext cx="12557245" cy="916534"/>
          </a:xfrm>
        </p:spPr>
        <p:txBody>
          <a:bodyPr/>
          <a:lstStyle/>
          <a:p>
            <a:pPr algn="ctr"/>
            <a:r>
              <a:rPr lang="en-US" sz="3996" u="sng" dirty="0">
                <a:hlinkClick r:id="rId4"/>
              </a:rPr>
              <a:t>Subscribe to the ”DevOps at Microsoft” YouTube channel</a:t>
            </a:r>
            <a:endParaRPr lang="en-US" sz="3996" dirty="0"/>
          </a:p>
        </p:txBody>
      </p:sp>
    </p:spTree>
    <p:extLst>
      <p:ext uri="{BB962C8B-B14F-4D97-AF65-F5344CB8AC3E}">
        <p14:creationId xmlns:p14="http://schemas.microsoft.com/office/powerpoint/2010/main" val="92033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33D6B64-AE16-447B-92CA-042F3B8A0EEB}"/>
              </a:ext>
            </a:extLst>
          </p:cNvPr>
          <p:cNvSpPr/>
          <p:nvPr/>
        </p:nvSpPr>
        <p:spPr bwMode="auto">
          <a:xfrm>
            <a:off x="-120770" y="1"/>
            <a:ext cx="12557245" cy="698658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C36E224-065E-4F99-90DD-0AB354D077F3}"/>
              </a:ext>
            </a:extLst>
          </p:cNvPr>
          <p:cNvSpPr>
            <a:spLocks noGrp="1"/>
          </p:cNvSpPr>
          <p:nvPr>
            <p:ph type="title"/>
          </p:nvPr>
        </p:nvSpPr>
        <p:spPr>
          <a:xfrm>
            <a:off x="-120770" y="189627"/>
            <a:ext cx="7808323" cy="6605398"/>
          </a:xfrm>
        </p:spPr>
        <p:txBody>
          <a:bodyPr/>
          <a:lstStyle/>
          <a:p>
            <a:r>
              <a:rPr lang="en-US" dirty="0">
                <a:solidFill>
                  <a:schemeClr val="bg1"/>
                </a:solidFill>
              </a:rPr>
              <a:t>Resources</a:t>
            </a:r>
            <a:br>
              <a:rPr lang="en-US" dirty="0">
                <a:solidFill>
                  <a:schemeClr val="bg1"/>
                </a:solidFill>
              </a:rPr>
            </a:br>
            <a:br>
              <a:rPr lang="en-US" sz="4400" dirty="0">
                <a:solidFill>
                  <a:schemeClr val="bg1"/>
                </a:solidFill>
              </a:rPr>
            </a:br>
            <a:br>
              <a:rPr lang="en-US" dirty="0">
                <a:solidFill>
                  <a:schemeClr val="bg1"/>
                </a:solidFill>
              </a:rPr>
            </a:br>
            <a:r>
              <a:rPr lang="en-US" dirty="0">
                <a:solidFill>
                  <a:schemeClr val="bg1"/>
                </a:solidFill>
              </a:rPr>
              <a:t>What is DevOps?</a:t>
            </a:r>
            <a:br>
              <a:rPr lang="en-US" dirty="0">
                <a:solidFill>
                  <a:schemeClr val="bg1"/>
                </a:solidFill>
              </a:rPr>
            </a:br>
            <a:r>
              <a:rPr lang="en-US" sz="4000" dirty="0">
                <a:hlinkClick r:id="rId3"/>
              </a:rPr>
              <a:t>https://ptdrv.linkedin.com/2x6qwb3</a:t>
            </a:r>
            <a:br>
              <a:rPr lang="en-US" sz="4000" dirty="0"/>
            </a:br>
            <a:br>
              <a:rPr lang="en-US" sz="4000" dirty="0"/>
            </a:br>
            <a:r>
              <a:rPr lang="en-US" dirty="0">
                <a:solidFill>
                  <a:schemeClr val="bg1"/>
                </a:solidFill>
              </a:rPr>
              <a:t>Learn DevOps</a:t>
            </a:r>
            <a:br>
              <a:rPr lang="en-US" dirty="0">
                <a:solidFill>
                  <a:schemeClr val="bg1"/>
                </a:solidFill>
              </a:rPr>
            </a:br>
            <a:r>
              <a:rPr lang="en-US" sz="4000" dirty="0">
                <a:hlinkClick r:id="rId4"/>
              </a:rPr>
              <a:t>https://ptdrv.linkedin.com/5ljn2ey</a:t>
            </a:r>
            <a:r>
              <a:rPr lang="en-US" dirty="0"/>
              <a:t> </a:t>
            </a:r>
            <a:br>
              <a:rPr lang="en-US" dirty="0"/>
            </a:br>
            <a:br>
              <a:rPr lang="en-US" dirty="0"/>
            </a:br>
            <a:endParaRPr lang="en-US" dirty="0"/>
          </a:p>
        </p:txBody>
      </p:sp>
      <p:sp>
        <p:nvSpPr>
          <p:cNvPr id="4" name="Picture Placeholder 3">
            <a:extLst>
              <a:ext uri="{FF2B5EF4-FFF2-40B4-BE49-F238E27FC236}">
                <a16:creationId xmlns:a16="http://schemas.microsoft.com/office/drawing/2014/main" id="{86C52E97-8067-4DFE-9996-BB6C873D6173}"/>
              </a:ext>
            </a:extLst>
          </p:cNvPr>
          <p:cNvSpPr>
            <a:spLocks noGrp="1" noChangeAspect="1"/>
          </p:cNvSpPr>
          <p:nvPr>
            <p:ph type="pic" sz="quarter" idx="10"/>
          </p:nvPr>
        </p:nvSpPr>
        <p:spPr>
          <a:xfrm>
            <a:off x="7307993" y="1121433"/>
            <a:ext cx="4748919" cy="4741785"/>
          </a:xfrm>
        </p:spPr>
      </p:sp>
    </p:spTree>
    <p:extLst>
      <p:ext uri="{BB962C8B-B14F-4D97-AF65-F5344CB8AC3E}">
        <p14:creationId xmlns:p14="http://schemas.microsoft.com/office/powerpoint/2010/main" val="26672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106735" y="294941"/>
            <a:ext cx="8049877" cy="916534"/>
          </a:xfrm>
        </p:spPr>
        <p:txBody>
          <a:bodyPr>
            <a:normAutofit fontScale="90000"/>
          </a:bodyPr>
          <a:lstStyle/>
          <a:p>
            <a:r>
              <a:rPr lang="en-US" altLang="en-US" sz="4890" dirty="0">
                <a:solidFill>
                  <a:schemeClr val="bg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68" dirty="0">
                <a:latin typeface="Arial" panose="020B0604020202020204" pitchFamily="34" charset="0"/>
              </a:rPr>
            </a:br>
            <a:endParaRPr lang="en-US" dirty="0"/>
          </a:p>
        </p:txBody>
      </p:sp>
      <p:sp>
        <p:nvSpPr>
          <p:cNvPr id="4" name="Text Placeholder 3"/>
          <p:cNvSpPr>
            <a:spLocks noGrp="1"/>
          </p:cNvSpPr>
          <p:nvPr>
            <p:ph type="body" sz="quarter" idx="10"/>
          </p:nvPr>
        </p:nvSpPr>
        <p:spPr>
          <a:xfrm>
            <a:off x="4238247" y="995490"/>
            <a:ext cx="8168069" cy="2450438"/>
          </a:xfrm>
        </p:spPr>
        <p:txBody>
          <a:bodyPr/>
          <a:lstStyle/>
          <a:p>
            <a:pPr lvl="0" eaLnBrk="0" fontAlgn="base" hangingPunct="0">
              <a:spcBef>
                <a:spcPct val="0"/>
              </a:spcBef>
              <a:spcAft>
                <a:spcPct val="0"/>
              </a:spcAft>
            </a:pPr>
            <a:r>
              <a:rPr lang="en-US" altLang="en-US" sz="1834" dirty="0">
                <a:solidFill>
                  <a:schemeClr val="bg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chemeClr val="bg1"/>
                </a:solidFill>
                <a:latin typeface="Arial" panose="020B0604020202020204" pitchFamily="34" charset="0"/>
                <a:ea typeface="Times New Roman" panose="02020603050405020304" pitchFamily="18" charset="0"/>
                <a:cs typeface="Arial" panose="020B0604020202020204" pitchFamily="34" charset="0"/>
              </a:rPr>
              <a:t>The Phoenix Project: A Novel about IT, DevOps, and Helping Your Business Win (Paperback) </a:t>
            </a:r>
          </a:p>
          <a:p>
            <a:pPr lvl="0" eaLnBrk="0" fontAlgn="base" hangingPunct="0">
              <a:spcBef>
                <a:spcPct val="0"/>
              </a:spcBef>
              <a:spcAft>
                <a:spcPct val="0"/>
              </a:spcAft>
            </a:pPr>
            <a:r>
              <a:rPr lang="en-US" altLang="en-US" sz="1630" dirty="0">
                <a:solidFill>
                  <a:schemeClr val="bg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30" dirty="0">
              <a:solidFill>
                <a:schemeClr val="bg1"/>
              </a:solidFill>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238248" y="3783515"/>
            <a:ext cx="7770181" cy="244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931591" eaLnBrk="0" fontAlgn="base" hangingPunct="0">
              <a:spcBef>
                <a:spcPct val="0"/>
              </a:spcBef>
              <a:spcAft>
                <a:spcPct val="0"/>
              </a:spcAft>
            </a:pPr>
            <a:r>
              <a:rPr lang="en-US" altLang="en-US" sz="2853" dirty="0">
                <a:solidFill>
                  <a:schemeClr val="bg1"/>
                </a:solidFill>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rPr>
            </a:br>
            <a:r>
              <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rPr>
            </a:br>
            <a:endParaRPr lang="en-US" altLang="en-US" sz="2445"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00" y="180984"/>
            <a:ext cx="3913335" cy="6604944"/>
          </a:xfrm>
          <a:prstGeom prst="rect">
            <a:avLst/>
          </a:prstGeom>
        </p:spPr>
      </p:pic>
    </p:spTree>
    <p:extLst>
      <p:ext uri="{BB962C8B-B14F-4D97-AF65-F5344CB8AC3E}">
        <p14:creationId xmlns:p14="http://schemas.microsoft.com/office/powerpoint/2010/main" val="35919832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618" y="146583"/>
            <a:ext cx="12113239" cy="1857169"/>
          </a:xfrm>
        </p:spPr>
        <p:txBody>
          <a:bodyPr>
            <a:noAutofit/>
          </a:bodyPr>
          <a:lstStyle/>
          <a:p>
            <a:r>
              <a:rPr lang="en-US" sz="6113" b="1" dirty="0"/>
              <a:t>2016 CIO Priorities &amp; Challenges</a:t>
            </a:r>
            <a:endParaRPr lang="en-US" sz="6113" dirty="0"/>
          </a:p>
        </p:txBody>
      </p:sp>
      <p:sp>
        <p:nvSpPr>
          <p:cNvPr id="6" name="Text Placeholder 5"/>
          <p:cNvSpPr>
            <a:spLocks noGrp="1"/>
          </p:cNvSpPr>
          <p:nvPr>
            <p:ph type="body" sz="quarter" idx="14"/>
          </p:nvPr>
        </p:nvSpPr>
        <p:spPr>
          <a:xfrm>
            <a:off x="161617" y="1448850"/>
            <a:ext cx="8023215" cy="4023978"/>
          </a:xfrm>
        </p:spPr>
        <p:txBody>
          <a:bodyPr/>
          <a:lstStyle/>
          <a:p>
            <a:r>
              <a:rPr lang="en-US" sz="3260" dirty="0"/>
              <a:t>Talent has now been recognized globally as the single biggest issue standing in the way of CIOs achieving their objectives.</a:t>
            </a:r>
          </a:p>
          <a:p>
            <a:endParaRPr lang="en-US" sz="2853" dirty="0"/>
          </a:p>
          <a:p>
            <a:r>
              <a:rPr lang="en-US" sz="2853" dirty="0"/>
              <a:t>The biggest talent gaps are around </a:t>
            </a:r>
            <a:r>
              <a:rPr lang="en-US" sz="2853" b="1" dirty="0"/>
              <a:t>Information/Analytics</a:t>
            </a:r>
            <a:br>
              <a:rPr lang="en-US" sz="2853" b="1" dirty="0"/>
            </a:br>
            <a:r>
              <a:rPr lang="en-US" sz="2853" dirty="0"/>
              <a:t>followed by </a:t>
            </a:r>
            <a:r>
              <a:rPr lang="en-US" sz="2853" b="1" dirty="0"/>
              <a:t>business knowledge/acumen</a:t>
            </a:r>
            <a:r>
              <a:rPr lang="en-US" sz="2853" dirty="0"/>
              <a:t>. </a:t>
            </a:r>
            <a:br>
              <a:rPr lang="en-US" sz="2853" dirty="0"/>
            </a:br>
            <a:endParaRPr lang="en-US" sz="2853" dirty="0"/>
          </a:p>
        </p:txBody>
      </p:sp>
      <p:sp>
        <p:nvSpPr>
          <p:cNvPr id="7" name="Rectangle 6"/>
          <p:cNvSpPr/>
          <p:nvPr/>
        </p:nvSpPr>
        <p:spPr>
          <a:xfrm>
            <a:off x="5158086" y="6586965"/>
            <a:ext cx="8419135" cy="381614"/>
          </a:xfrm>
          <a:prstGeom prst="rect">
            <a:avLst/>
          </a:prstGeom>
        </p:spPr>
        <p:txBody>
          <a:bodyPr wrap="square">
            <a:spAutoFit/>
          </a:bodyPr>
          <a:lstStyle/>
          <a:p>
            <a:pPr defTabSz="931591"/>
            <a:r>
              <a:rPr lang="en-US" sz="1834" dirty="0">
                <a:solidFill>
                  <a:prstClr val="white"/>
                </a:solidFill>
                <a:latin typeface="Calibri" panose="020F0502020204030204"/>
              </a:rPr>
              <a:t>http://www.gartner.com/imagesrv/cio/pdf/cio_agenda_insights_2016.pdf</a:t>
            </a:r>
          </a:p>
        </p:txBody>
      </p:sp>
      <p:pic>
        <p:nvPicPr>
          <p:cNvPr id="11" name="Picture 10"/>
          <p:cNvPicPr>
            <a:picLocks noChangeAspect="1"/>
          </p:cNvPicPr>
          <p:nvPr/>
        </p:nvPicPr>
        <p:blipFill>
          <a:blip r:embed="rId3"/>
          <a:stretch>
            <a:fillRect/>
          </a:stretch>
        </p:blipFill>
        <p:spPr>
          <a:xfrm>
            <a:off x="8221451" y="1346164"/>
            <a:ext cx="4016786" cy="3618988"/>
          </a:xfrm>
          <a:prstGeom prst="rect">
            <a:avLst/>
          </a:prstGeom>
        </p:spPr>
      </p:pic>
      <p:sp>
        <p:nvSpPr>
          <p:cNvPr id="3" name="Snip Same Side Corner Rectangle 2"/>
          <p:cNvSpPr/>
          <p:nvPr/>
        </p:nvSpPr>
        <p:spPr>
          <a:xfrm>
            <a:off x="258534" y="4965151"/>
            <a:ext cx="4959368" cy="1614678"/>
          </a:xfrm>
          <a:prstGeom prst="snip2Same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155" tIns="93155" rIns="93155" bIns="93155" numCol="1" spcCol="0" rtlCol="0" fromWordArt="0" anchor="b" anchorCtr="0" forceAA="0" compatLnSpc="1">
            <a:prstTxWarp prst="textNoShape">
              <a:avLst/>
            </a:prstTxWarp>
            <a:noAutofit/>
          </a:bodyPr>
          <a:lstStyle/>
          <a:p>
            <a:pPr algn="ctr" defTabSz="931591"/>
            <a:r>
              <a:rPr lang="en-US" sz="3260" dirty="0">
                <a:solidFill>
                  <a:schemeClr val="bg1"/>
                </a:solidFill>
                <a:latin typeface="Calibri" panose="020F0502020204030204"/>
              </a:rPr>
              <a:t>Understanding what is possible with the cloud can help close the gap</a:t>
            </a:r>
          </a:p>
        </p:txBody>
      </p:sp>
      <p:pic>
        <p:nvPicPr>
          <p:cNvPr id="10" name="Picture 9"/>
          <p:cNvPicPr>
            <a:picLocks noChangeAspect="1"/>
          </p:cNvPicPr>
          <p:nvPr/>
        </p:nvPicPr>
        <p:blipFill>
          <a:blip r:embed="rId4"/>
          <a:stretch>
            <a:fillRect/>
          </a:stretch>
        </p:blipFill>
        <p:spPr>
          <a:xfrm>
            <a:off x="6364541" y="2527128"/>
            <a:ext cx="1373104" cy="1867421"/>
          </a:xfrm>
          <a:prstGeom prst="rect">
            <a:avLst/>
          </a:prstGeom>
        </p:spPr>
      </p:pic>
    </p:spTree>
    <p:extLst>
      <p:ext uri="{BB962C8B-B14F-4D97-AF65-F5344CB8AC3E}">
        <p14:creationId xmlns:p14="http://schemas.microsoft.com/office/powerpoint/2010/main" val="2736631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226" y="294941"/>
            <a:ext cx="4157204" cy="5427408"/>
          </a:xfrm>
        </p:spPr>
        <p:txBody>
          <a:bodyPr/>
          <a:lstStyle/>
          <a:p>
            <a:r>
              <a:rPr lang="en-US" dirty="0"/>
              <a:t>Questions?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950" y="0"/>
            <a:ext cx="6986588" cy="6986588"/>
          </a:xfrm>
          <a:prstGeom prst="rect">
            <a:avLst/>
          </a:prstGeom>
        </p:spPr>
      </p:pic>
      <p:sp>
        <p:nvSpPr>
          <p:cNvPr id="3" name="TextBox 2">
            <a:extLst>
              <a:ext uri="{FF2B5EF4-FFF2-40B4-BE49-F238E27FC236}">
                <a16:creationId xmlns:a16="http://schemas.microsoft.com/office/drawing/2014/main" id="{83204DB1-A355-4640-B83A-A3E3C38B746A}"/>
              </a:ext>
            </a:extLst>
          </p:cNvPr>
          <p:cNvSpPr txBox="1"/>
          <p:nvPr/>
        </p:nvSpPr>
        <p:spPr>
          <a:xfrm>
            <a:off x="7937" y="5505450"/>
            <a:ext cx="5434013"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Dave Burnison </a:t>
            </a:r>
            <a:br>
              <a:rPr lang="en-US" sz="2400" dirty="0">
                <a:solidFill>
                  <a:schemeClr val="bg1"/>
                </a:solidFill>
              </a:rPr>
            </a:br>
            <a:r>
              <a:rPr lang="en-US" sz="2400" dirty="0">
                <a:hlinkClick r:id="rId4"/>
              </a:rPr>
              <a:t>Dave.Burnison@Microsoft.com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783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861853" y="371972"/>
            <a:ext cx="10712768" cy="747765"/>
          </a:xfrm>
        </p:spPr>
        <p:txBody>
          <a:bodyPr>
            <a:normAutofit/>
          </a:bodyPr>
          <a:lstStyle/>
          <a:p>
            <a:r>
              <a:rPr lang="en-US" dirty="0">
                <a:solidFill>
                  <a:schemeClr val="bg1"/>
                </a:solidFill>
              </a:rPr>
              <a:t>Translate Business Objectives Into Actions</a:t>
            </a:r>
          </a:p>
        </p:txBody>
      </p:sp>
      <p:sp>
        <p:nvSpPr>
          <p:cNvPr id="8" name="Content Placeholder 7"/>
          <p:cNvSpPr>
            <a:spLocks noGrp="1"/>
          </p:cNvSpPr>
          <p:nvPr>
            <p:ph idx="1"/>
          </p:nvPr>
        </p:nvSpPr>
        <p:spPr>
          <a:xfrm>
            <a:off x="784226" y="1230560"/>
            <a:ext cx="11299293" cy="4979741"/>
          </a:xfrm>
        </p:spPr>
        <p:txBody>
          <a:bodyPr>
            <a:normAutofit/>
          </a:bodyPr>
          <a:lstStyle/>
          <a:p>
            <a:r>
              <a:rPr lang="en-US" sz="3668" dirty="0">
                <a:solidFill>
                  <a:schemeClr val="bg1"/>
                </a:solidFill>
              </a:rPr>
              <a:t>Identify Problems </a:t>
            </a:r>
            <a:r>
              <a:rPr lang="en-US" dirty="0">
                <a:solidFill>
                  <a:schemeClr val="bg1"/>
                </a:solidFill>
              </a:rPr>
              <a:t>(especially root problems)</a:t>
            </a:r>
          </a:p>
          <a:p>
            <a:r>
              <a:rPr lang="en-US" sz="3668" dirty="0">
                <a:solidFill>
                  <a:schemeClr val="bg1"/>
                </a:solidFill>
              </a:rPr>
              <a:t>Determine the requirements to solve each problem</a:t>
            </a:r>
          </a:p>
          <a:p>
            <a:r>
              <a:rPr lang="en-US" sz="3668" dirty="0">
                <a:solidFill>
                  <a:schemeClr val="bg1"/>
                </a:solidFill>
              </a:rPr>
              <a:t>Determine the best technology options available to help solve the problem</a:t>
            </a:r>
          </a:p>
          <a:p>
            <a:r>
              <a:rPr lang="en-US" sz="3668" dirty="0">
                <a:solidFill>
                  <a:schemeClr val="bg1"/>
                </a:solidFill>
              </a:rPr>
              <a:t>Identify strategic partners</a:t>
            </a:r>
          </a:p>
          <a:p>
            <a:r>
              <a:rPr lang="en-US" sz="3668" dirty="0">
                <a:solidFill>
                  <a:schemeClr val="bg1"/>
                </a:solidFill>
              </a:rPr>
              <a:t>Determine likely barriers</a:t>
            </a:r>
          </a:p>
          <a:p>
            <a:r>
              <a:rPr lang="en-US" sz="3668" dirty="0">
                <a:solidFill>
                  <a:schemeClr val="bg1"/>
                </a:solidFill>
              </a:rPr>
              <a:t>Determine additional value (if any)</a:t>
            </a:r>
          </a:p>
          <a:p>
            <a:r>
              <a:rPr lang="en-US" sz="3668" dirty="0">
                <a:solidFill>
                  <a:schemeClr val="bg1"/>
                </a:solidFill>
              </a:rPr>
              <a:t>Get Started</a:t>
            </a:r>
          </a:p>
        </p:txBody>
      </p:sp>
      <p:grpSp>
        <p:nvGrpSpPr>
          <p:cNvPr id="9" name="Group 8"/>
          <p:cNvGrpSpPr/>
          <p:nvPr/>
        </p:nvGrpSpPr>
        <p:grpSpPr>
          <a:xfrm>
            <a:off x="7215609" y="3037615"/>
            <a:ext cx="3093649" cy="1365628"/>
            <a:chOff x="3372259" y="3952003"/>
            <a:chExt cx="3036711" cy="1340494"/>
          </a:xfrm>
        </p:grpSpPr>
        <p:sp>
          <p:nvSpPr>
            <p:cNvPr id="10" name="Flowchart: Punched Tape 9"/>
            <p:cNvSpPr/>
            <p:nvPr/>
          </p:nvSpPr>
          <p:spPr>
            <a:xfrm>
              <a:off x="3372259" y="3952003"/>
              <a:ext cx="3036711" cy="1340494"/>
            </a:xfrm>
            <a:prstGeom prst="flowChartPunchedTap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1591"/>
              <a:endParaRPr lang="en-US" sz="1834" dirty="0">
                <a:solidFill>
                  <a:prstClr val="white"/>
                </a:solidFill>
                <a:latin typeface="Calibri" panose="020F0502020204030204"/>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150" y="4357051"/>
              <a:ext cx="2469094" cy="530398"/>
            </a:xfrm>
            <a:prstGeom prst="rect">
              <a:avLst/>
            </a:prstGeom>
            <a:noFill/>
          </p:spPr>
        </p:pic>
      </p:grpSp>
      <p:pic>
        <p:nvPicPr>
          <p:cNvPr id="12" name="Picture 11"/>
          <p:cNvPicPr>
            <a:picLocks noChangeAspect="1"/>
          </p:cNvPicPr>
          <p:nvPr/>
        </p:nvPicPr>
        <p:blipFill>
          <a:blip r:embed="rId4"/>
          <a:stretch>
            <a:fillRect/>
          </a:stretch>
        </p:blipFill>
        <p:spPr>
          <a:xfrm>
            <a:off x="9230696" y="4214111"/>
            <a:ext cx="2372731" cy="790910"/>
          </a:xfrm>
          <a:prstGeom prst="rect">
            <a:avLst/>
          </a:prstGeom>
          <a:solidFill>
            <a:schemeClr val="bg1"/>
          </a:solidFill>
        </p:spPr>
      </p:pic>
    </p:spTree>
    <p:extLst>
      <p:ext uri="{BB962C8B-B14F-4D97-AF65-F5344CB8AC3E}">
        <p14:creationId xmlns:p14="http://schemas.microsoft.com/office/powerpoint/2010/main" val="270013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7" dur="500"/>
                                        <p:tgtEl>
                                          <p:spTgt spid="8">
                                            <p:txEl>
                                              <p:pRg st="2" end="2"/>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90"/>
                                          </p:val>
                                        </p:tav>
                                        <p:tav tm="100000">
                                          <p:val>
                                            <p:fltVal val="0"/>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8" dur="500"/>
                                        <p:tgtEl>
                                          <p:spTgt spid="8">
                                            <p:txEl>
                                              <p:pRg st="3" end="3"/>
                                            </p:txEl>
                                          </p:spTgt>
                                        </p:tgtEl>
                                      </p:cBhvr>
                                    </p:animEffect>
                                  </p:childTnLst>
                                </p:cTn>
                              </p:par>
                            </p:childTnLst>
                          </p:cTn>
                        </p:par>
                        <p:par>
                          <p:cTn id="29" fill="hold">
                            <p:stCondLst>
                              <p:cond delay="500"/>
                            </p:stCondLst>
                            <p:childTnLst>
                              <p:par>
                                <p:cTn id="30" presetID="16" presetClass="entr" presetSubtype="21"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randombar(horizontal)">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4351913" y="737473"/>
            <a:ext cx="10733792" cy="62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 name="Rectangle 6"/>
          <p:cNvSpPr>
            <a:spLocks noChangeArrowheads="1"/>
          </p:cNvSpPr>
          <p:nvPr/>
        </p:nvSpPr>
        <p:spPr bwMode="auto">
          <a:xfrm>
            <a:off x="4275900" y="740708"/>
            <a:ext cx="11181776" cy="62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 name="Rectangle 7"/>
          <p:cNvSpPr>
            <a:spLocks noChangeArrowheads="1"/>
          </p:cNvSpPr>
          <p:nvPr/>
        </p:nvSpPr>
        <p:spPr bwMode="auto">
          <a:xfrm>
            <a:off x="33813" y="25067"/>
            <a:ext cx="12394724" cy="6931796"/>
          </a:xfrm>
          <a:prstGeom prst="rect">
            <a:avLst/>
          </a:prstGeom>
          <a:solidFill>
            <a:srgbClr val="00188F"/>
          </a:solidFill>
          <a:ln>
            <a:noFill/>
          </a:ln>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1" name="Rectangle 8"/>
          <p:cNvSpPr>
            <a:spLocks noChangeArrowheads="1"/>
          </p:cNvSpPr>
          <p:nvPr/>
        </p:nvSpPr>
        <p:spPr bwMode="auto">
          <a:xfrm>
            <a:off x="4691538" y="1396313"/>
            <a:ext cx="8385523" cy="625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2" name="Freeform 9"/>
          <p:cNvSpPr>
            <a:spLocks/>
          </p:cNvSpPr>
          <p:nvPr/>
        </p:nvSpPr>
        <p:spPr bwMode="auto">
          <a:xfrm>
            <a:off x="6062979" y="5716030"/>
            <a:ext cx="1222653" cy="156875"/>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3" name="Freeform 10"/>
          <p:cNvSpPr>
            <a:spLocks/>
          </p:cNvSpPr>
          <p:nvPr/>
        </p:nvSpPr>
        <p:spPr bwMode="auto">
          <a:xfrm>
            <a:off x="10115848" y="3076653"/>
            <a:ext cx="1329392" cy="706746"/>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4" name="Freeform 11"/>
          <p:cNvSpPr>
            <a:spLocks/>
          </p:cNvSpPr>
          <p:nvPr/>
        </p:nvSpPr>
        <p:spPr bwMode="auto">
          <a:xfrm>
            <a:off x="8912602" y="5707944"/>
            <a:ext cx="2854474" cy="156875"/>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5" name="Freeform 12"/>
          <p:cNvSpPr>
            <a:spLocks/>
          </p:cNvSpPr>
          <p:nvPr/>
        </p:nvSpPr>
        <p:spPr bwMode="auto">
          <a:xfrm>
            <a:off x="7229029" y="6117112"/>
            <a:ext cx="1918077" cy="208628"/>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6" name="Freeform 13"/>
          <p:cNvSpPr>
            <a:spLocks/>
          </p:cNvSpPr>
          <p:nvPr/>
        </p:nvSpPr>
        <p:spPr bwMode="auto">
          <a:xfrm>
            <a:off x="6848971" y="4643783"/>
            <a:ext cx="63074" cy="147172"/>
          </a:xfrm>
          <a:custGeom>
            <a:avLst/>
            <a:gdLst>
              <a:gd name="T0" fmla="*/ 0 w 39"/>
              <a:gd name="T1" fmla="*/ 0 h 91"/>
              <a:gd name="T2" fmla="*/ 1 w 39"/>
              <a:gd name="T3" fmla="*/ 18 h 91"/>
              <a:gd name="T4" fmla="*/ 0 w 39"/>
              <a:gd name="T5" fmla="*/ 91 h 91"/>
              <a:gd name="T6" fmla="*/ 22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1" y="18"/>
                </a:lnTo>
                <a:lnTo>
                  <a:pt x="0" y="91"/>
                </a:lnTo>
                <a:lnTo>
                  <a:pt x="22"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7" name="Freeform 14"/>
          <p:cNvSpPr>
            <a:spLocks/>
          </p:cNvSpPr>
          <p:nvPr/>
        </p:nvSpPr>
        <p:spPr bwMode="auto">
          <a:xfrm>
            <a:off x="6884550" y="4643783"/>
            <a:ext cx="27494" cy="147172"/>
          </a:xfrm>
          <a:custGeom>
            <a:avLst/>
            <a:gdLst>
              <a:gd name="T0" fmla="*/ 9 w 17"/>
              <a:gd name="T1" fmla="*/ 0 h 91"/>
              <a:gd name="T2" fmla="*/ 9 w 17"/>
              <a:gd name="T3" fmla="*/ 20 h 91"/>
              <a:gd name="T4" fmla="*/ 0 w 17"/>
              <a:gd name="T5" fmla="*/ 91 h 91"/>
              <a:gd name="T6" fmla="*/ 17 w 17"/>
              <a:gd name="T7" fmla="*/ 20 h 91"/>
              <a:gd name="T8" fmla="*/ 17 w 17"/>
              <a:gd name="T9" fmla="*/ 0 h 91"/>
              <a:gd name="T10" fmla="*/ 9 w 17"/>
              <a:gd name="T11" fmla="*/ 0 h 91"/>
            </a:gdLst>
            <a:ahLst/>
            <a:cxnLst>
              <a:cxn ang="0">
                <a:pos x="T0" y="T1"/>
              </a:cxn>
              <a:cxn ang="0">
                <a:pos x="T2" y="T3"/>
              </a:cxn>
              <a:cxn ang="0">
                <a:pos x="T4" y="T5"/>
              </a:cxn>
              <a:cxn ang="0">
                <a:pos x="T6" y="T7"/>
              </a:cxn>
              <a:cxn ang="0">
                <a:pos x="T8" y="T9"/>
              </a:cxn>
              <a:cxn ang="0">
                <a:pos x="T10" y="T11"/>
              </a:cxn>
            </a:cxnLst>
            <a:rect l="0" t="0" r="r" b="b"/>
            <a:pathLst>
              <a:path w="17" h="91">
                <a:moveTo>
                  <a:pt x="9" y="0"/>
                </a:moveTo>
                <a:lnTo>
                  <a:pt x="9" y="20"/>
                </a:lnTo>
                <a:lnTo>
                  <a:pt x="0" y="91"/>
                </a:lnTo>
                <a:lnTo>
                  <a:pt x="17" y="20"/>
                </a:lnTo>
                <a:lnTo>
                  <a:pt x="17" y="0"/>
                </a:lnTo>
                <a:lnTo>
                  <a:pt x="9"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8" name="Freeform 15"/>
          <p:cNvSpPr>
            <a:spLocks/>
          </p:cNvSpPr>
          <p:nvPr/>
        </p:nvSpPr>
        <p:spPr bwMode="auto">
          <a:xfrm>
            <a:off x="6848971" y="4643783"/>
            <a:ext cx="12938" cy="147172"/>
          </a:xfrm>
          <a:custGeom>
            <a:avLst/>
            <a:gdLst>
              <a:gd name="T0" fmla="*/ 0 w 8"/>
              <a:gd name="T1" fmla="*/ 0 h 91"/>
              <a:gd name="T2" fmla="*/ 1 w 8"/>
              <a:gd name="T3" fmla="*/ 18 h 91"/>
              <a:gd name="T4" fmla="*/ 0 w 8"/>
              <a:gd name="T5" fmla="*/ 91 h 91"/>
              <a:gd name="T6" fmla="*/ 8 w 8"/>
              <a:gd name="T7" fmla="*/ 18 h 91"/>
              <a:gd name="T8" fmla="*/ 6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1" y="18"/>
                </a:lnTo>
                <a:lnTo>
                  <a:pt x="0" y="91"/>
                </a:lnTo>
                <a:lnTo>
                  <a:pt x="8" y="18"/>
                </a:lnTo>
                <a:lnTo>
                  <a:pt x="6"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9" name="Freeform 16"/>
          <p:cNvSpPr>
            <a:spLocks/>
          </p:cNvSpPr>
          <p:nvPr/>
        </p:nvSpPr>
        <p:spPr bwMode="auto">
          <a:xfrm>
            <a:off x="6850589" y="4761844"/>
            <a:ext cx="63074" cy="88950"/>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0" name="Freeform 17"/>
          <p:cNvSpPr>
            <a:spLocks/>
          </p:cNvSpPr>
          <p:nvPr/>
        </p:nvSpPr>
        <p:spPr bwMode="auto">
          <a:xfrm>
            <a:off x="6850589" y="4844324"/>
            <a:ext cx="63074" cy="11321"/>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1" name="Freeform 18"/>
          <p:cNvSpPr>
            <a:spLocks/>
          </p:cNvSpPr>
          <p:nvPr/>
        </p:nvSpPr>
        <p:spPr bwMode="auto">
          <a:xfrm>
            <a:off x="6891020" y="4803893"/>
            <a:ext cx="22642" cy="46901"/>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2" name="Freeform 19"/>
          <p:cNvSpPr>
            <a:spLocks/>
          </p:cNvSpPr>
          <p:nvPr/>
        </p:nvSpPr>
        <p:spPr bwMode="auto">
          <a:xfrm>
            <a:off x="6777811" y="4643783"/>
            <a:ext cx="63074" cy="147172"/>
          </a:xfrm>
          <a:custGeom>
            <a:avLst/>
            <a:gdLst>
              <a:gd name="T0" fmla="*/ 0 w 39"/>
              <a:gd name="T1" fmla="*/ 0 h 91"/>
              <a:gd name="T2" fmla="*/ 2 w 39"/>
              <a:gd name="T3" fmla="*/ 18 h 91"/>
              <a:gd name="T4" fmla="*/ 2 w 39"/>
              <a:gd name="T5" fmla="*/ 91 h 91"/>
              <a:gd name="T6" fmla="*/ 24 w 39"/>
              <a:gd name="T7" fmla="*/ 91 h 91"/>
              <a:gd name="T8" fmla="*/ 39 w 39"/>
              <a:gd name="T9" fmla="*/ 20 h 91"/>
              <a:gd name="T10" fmla="*/ 39 w 39"/>
              <a:gd name="T11" fmla="*/ 0 h 91"/>
              <a:gd name="T12" fmla="*/ 0 w 3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39" h="91">
                <a:moveTo>
                  <a:pt x="0" y="0"/>
                </a:moveTo>
                <a:lnTo>
                  <a:pt x="2" y="18"/>
                </a:lnTo>
                <a:lnTo>
                  <a:pt x="2" y="91"/>
                </a:lnTo>
                <a:lnTo>
                  <a:pt x="24" y="91"/>
                </a:lnTo>
                <a:lnTo>
                  <a:pt x="39" y="20"/>
                </a:lnTo>
                <a:lnTo>
                  <a:pt x="39"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3" name="Freeform 20"/>
          <p:cNvSpPr>
            <a:spLocks/>
          </p:cNvSpPr>
          <p:nvPr/>
        </p:nvSpPr>
        <p:spPr bwMode="auto">
          <a:xfrm>
            <a:off x="6816626" y="4643783"/>
            <a:ext cx="24259" cy="147172"/>
          </a:xfrm>
          <a:custGeom>
            <a:avLst/>
            <a:gdLst>
              <a:gd name="T0" fmla="*/ 8 w 15"/>
              <a:gd name="T1" fmla="*/ 0 h 91"/>
              <a:gd name="T2" fmla="*/ 8 w 15"/>
              <a:gd name="T3" fmla="*/ 20 h 91"/>
              <a:gd name="T4" fmla="*/ 0 w 15"/>
              <a:gd name="T5" fmla="*/ 91 h 91"/>
              <a:gd name="T6" fmla="*/ 15 w 15"/>
              <a:gd name="T7" fmla="*/ 20 h 91"/>
              <a:gd name="T8" fmla="*/ 15 w 15"/>
              <a:gd name="T9" fmla="*/ 0 h 91"/>
              <a:gd name="T10" fmla="*/ 8 w 15"/>
              <a:gd name="T11" fmla="*/ 0 h 91"/>
            </a:gdLst>
            <a:ahLst/>
            <a:cxnLst>
              <a:cxn ang="0">
                <a:pos x="T0" y="T1"/>
              </a:cxn>
              <a:cxn ang="0">
                <a:pos x="T2" y="T3"/>
              </a:cxn>
              <a:cxn ang="0">
                <a:pos x="T4" y="T5"/>
              </a:cxn>
              <a:cxn ang="0">
                <a:pos x="T6" y="T7"/>
              </a:cxn>
              <a:cxn ang="0">
                <a:pos x="T8" y="T9"/>
              </a:cxn>
              <a:cxn ang="0">
                <a:pos x="T10" y="T11"/>
              </a:cxn>
            </a:cxnLst>
            <a:rect l="0" t="0" r="r" b="b"/>
            <a:pathLst>
              <a:path w="15" h="91">
                <a:moveTo>
                  <a:pt x="8" y="0"/>
                </a:moveTo>
                <a:lnTo>
                  <a:pt x="8" y="20"/>
                </a:lnTo>
                <a:lnTo>
                  <a:pt x="0" y="91"/>
                </a:lnTo>
                <a:lnTo>
                  <a:pt x="15" y="20"/>
                </a:lnTo>
                <a:lnTo>
                  <a:pt x="15" y="0"/>
                </a:lnTo>
                <a:lnTo>
                  <a:pt x="8"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4" name="Freeform 21"/>
          <p:cNvSpPr>
            <a:spLocks/>
          </p:cNvSpPr>
          <p:nvPr/>
        </p:nvSpPr>
        <p:spPr bwMode="auto">
          <a:xfrm>
            <a:off x="6777811" y="4643783"/>
            <a:ext cx="12938" cy="147172"/>
          </a:xfrm>
          <a:custGeom>
            <a:avLst/>
            <a:gdLst>
              <a:gd name="T0" fmla="*/ 0 w 8"/>
              <a:gd name="T1" fmla="*/ 0 h 91"/>
              <a:gd name="T2" fmla="*/ 2 w 8"/>
              <a:gd name="T3" fmla="*/ 18 h 91"/>
              <a:gd name="T4" fmla="*/ 2 w 8"/>
              <a:gd name="T5" fmla="*/ 91 h 91"/>
              <a:gd name="T6" fmla="*/ 8 w 8"/>
              <a:gd name="T7" fmla="*/ 18 h 91"/>
              <a:gd name="T8" fmla="*/ 8 w 8"/>
              <a:gd name="T9" fmla="*/ 0 h 91"/>
              <a:gd name="T10" fmla="*/ 0 w 8"/>
              <a:gd name="T11" fmla="*/ 0 h 91"/>
            </a:gdLst>
            <a:ahLst/>
            <a:cxnLst>
              <a:cxn ang="0">
                <a:pos x="T0" y="T1"/>
              </a:cxn>
              <a:cxn ang="0">
                <a:pos x="T2" y="T3"/>
              </a:cxn>
              <a:cxn ang="0">
                <a:pos x="T4" y="T5"/>
              </a:cxn>
              <a:cxn ang="0">
                <a:pos x="T6" y="T7"/>
              </a:cxn>
              <a:cxn ang="0">
                <a:pos x="T8" y="T9"/>
              </a:cxn>
              <a:cxn ang="0">
                <a:pos x="T10" y="T11"/>
              </a:cxn>
            </a:cxnLst>
            <a:rect l="0" t="0" r="r" b="b"/>
            <a:pathLst>
              <a:path w="8" h="91">
                <a:moveTo>
                  <a:pt x="0" y="0"/>
                </a:moveTo>
                <a:lnTo>
                  <a:pt x="2" y="18"/>
                </a:lnTo>
                <a:lnTo>
                  <a:pt x="2" y="91"/>
                </a:lnTo>
                <a:lnTo>
                  <a:pt x="8" y="18"/>
                </a:lnTo>
                <a:lnTo>
                  <a:pt x="8"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5" name="Freeform 22"/>
          <p:cNvSpPr>
            <a:spLocks/>
          </p:cNvSpPr>
          <p:nvPr/>
        </p:nvSpPr>
        <p:spPr bwMode="auto">
          <a:xfrm>
            <a:off x="6781045" y="4761844"/>
            <a:ext cx="64691" cy="88950"/>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6" name="Freeform 23"/>
          <p:cNvSpPr>
            <a:spLocks/>
          </p:cNvSpPr>
          <p:nvPr/>
        </p:nvSpPr>
        <p:spPr bwMode="auto">
          <a:xfrm>
            <a:off x="6781046" y="4844324"/>
            <a:ext cx="63074" cy="11321"/>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7" name="Freeform 24"/>
          <p:cNvSpPr>
            <a:spLocks/>
          </p:cNvSpPr>
          <p:nvPr/>
        </p:nvSpPr>
        <p:spPr bwMode="auto">
          <a:xfrm>
            <a:off x="6823094" y="4803893"/>
            <a:ext cx="21025" cy="46901"/>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8" name="Freeform 25"/>
          <p:cNvSpPr>
            <a:spLocks/>
          </p:cNvSpPr>
          <p:nvPr/>
        </p:nvSpPr>
        <p:spPr bwMode="auto">
          <a:xfrm>
            <a:off x="6884551" y="4302540"/>
            <a:ext cx="19407" cy="3235"/>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9" name="Freeform 26"/>
          <p:cNvSpPr>
            <a:spLocks/>
          </p:cNvSpPr>
          <p:nvPr/>
        </p:nvSpPr>
        <p:spPr bwMode="auto">
          <a:xfrm>
            <a:off x="6861909" y="4255639"/>
            <a:ext cx="0" cy="3235"/>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0" name="Freeform 27"/>
          <p:cNvSpPr>
            <a:spLocks/>
          </p:cNvSpPr>
          <p:nvPr/>
        </p:nvSpPr>
        <p:spPr bwMode="auto">
          <a:xfrm>
            <a:off x="6827947" y="4242701"/>
            <a:ext cx="93801" cy="109974"/>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1" name="Freeform 28"/>
          <p:cNvSpPr>
            <a:spLocks/>
          </p:cNvSpPr>
          <p:nvPr/>
        </p:nvSpPr>
        <p:spPr bwMode="auto">
          <a:xfrm>
            <a:off x="6844120" y="4333268"/>
            <a:ext cx="30729" cy="8087"/>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2" name="Freeform 29"/>
          <p:cNvSpPr>
            <a:spLocks/>
          </p:cNvSpPr>
          <p:nvPr/>
        </p:nvSpPr>
        <p:spPr bwMode="auto">
          <a:xfrm>
            <a:off x="6892638" y="4305775"/>
            <a:ext cx="11321" cy="9704"/>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3" name="Freeform 30"/>
          <p:cNvSpPr>
            <a:spLocks/>
          </p:cNvSpPr>
          <p:nvPr/>
        </p:nvSpPr>
        <p:spPr bwMode="auto">
          <a:xfrm>
            <a:off x="6899107" y="4305775"/>
            <a:ext cx="4852" cy="8087"/>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4" name="Freeform 31"/>
          <p:cNvSpPr>
            <a:spLocks/>
          </p:cNvSpPr>
          <p:nvPr/>
        </p:nvSpPr>
        <p:spPr bwMode="auto">
          <a:xfrm>
            <a:off x="6892637" y="4268577"/>
            <a:ext cx="8087" cy="8087"/>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5" name="Freeform 32"/>
          <p:cNvSpPr>
            <a:spLocks/>
          </p:cNvSpPr>
          <p:nvPr/>
        </p:nvSpPr>
        <p:spPr bwMode="auto">
          <a:xfrm>
            <a:off x="6815009" y="4333268"/>
            <a:ext cx="67925" cy="42049"/>
          </a:xfrm>
          <a:custGeom>
            <a:avLst/>
            <a:gdLst>
              <a:gd name="T0" fmla="*/ 0 w 42"/>
              <a:gd name="T1" fmla="*/ 15 h 26"/>
              <a:gd name="T2" fmla="*/ 5 w 42"/>
              <a:gd name="T3" fmla="*/ 0 h 26"/>
              <a:gd name="T4" fmla="*/ 42 w 42"/>
              <a:gd name="T5" fmla="*/ 9 h 26"/>
              <a:gd name="T6" fmla="*/ 42 w 42"/>
              <a:gd name="T7" fmla="*/ 26 h 26"/>
              <a:gd name="T8" fmla="*/ 0 w 42"/>
              <a:gd name="T9" fmla="*/ 15 h 26"/>
            </a:gdLst>
            <a:ahLst/>
            <a:cxnLst>
              <a:cxn ang="0">
                <a:pos x="T0" y="T1"/>
              </a:cxn>
              <a:cxn ang="0">
                <a:pos x="T2" y="T3"/>
              </a:cxn>
              <a:cxn ang="0">
                <a:pos x="T4" y="T5"/>
              </a:cxn>
              <a:cxn ang="0">
                <a:pos x="T6" y="T7"/>
              </a:cxn>
              <a:cxn ang="0">
                <a:pos x="T8" y="T9"/>
              </a:cxn>
            </a:cxnLst>
            <a:rect l="0" t="0" r="r" b="b"/>
            <a:pathLst>
              <a:path w="42" h="26">
                <a:moveTo>
                  <a:pt x="0" y="15"/>
                </a:moveTo>
                <a:lnTo>
                  <a:pt x="5" y="0"/>
                </a:lnTo>
                <a:lnTo>
                  <a:pt x="42" y="9"/>
                </a:lnTo>
                <a:lnTo>
                  <a:pt x="42" y="26"/>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6" name="Freeform 33"/>
          <p:cNvSpPr>
            <a:spLocks/>
          </p:cNvSpPr>
          <p:nvPr/>
        </p:nvSpPr>
        <p:spPr bwMode="auto">
          <a:xfrm>
            <a:off x="6743849" y="4341355"/>
            <a:ext cx="194072" cy="31536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7" name="Freeform 34"/>
          <p:cNvSpPr>
            <a:spLocks/>
          </p:cNvSpPr>
          <p:nvPr/>
        </p:nvSpPr>
        <p:spPr bwMode="auto">
          <a:xfrm>
            <a:off x="6743849" y="4349441"/>
            <a:ext cx="130999" cy="302429"/>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8" name="Freeform 35"/>
          <p:cNvSpPr>
            <a:spLocks/>
          </p:cNvSpPr>
          <p:nvPr/>
        </p:nvSpPr>
        <p:spPr bwMode="auto">
          <a:xfrm>
            <a:off x="6808540" y="4480440"/>
            <a:ext cx="166579" cy="106740"/>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39" name="Freeform 36"/>
          <p:cNvSpPr>
            <a:spLocks/>
          </p:cNvSpPr>
          <p:nvPr/>
        </p:nvSpPr>
        <p:spPr bwMode="auto">
          <a:xfrm>
            <a:off x="6939538" y="4571006"/>
            <a:ext cx="37198" cy="38814"/>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0" name="Freeform 37"/>
          <p:cNvSpPr>
            <a:spLocks/>
          </p:cNvSpPr>
          <p:nvPr/>
        </p:nvSpPr>
        <p:spPr bwMode="auto">
          <a:xfrm>
            <a:off x="6942772" y="4562920"/>
            <a:ext cx="29111" cy="11321"/>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1" name="Freeform 38"/>
          <p:cNvSpPr>
            <a:spLocks/>
          </p:cNvSpPr>
          <p:nvPr/>
        </p:nvSpPr>
        <p:spPr bwMode="auto">
          <a:xfrm>
            <a:off x="6815009" y="4380169"/>
            <a:ext cx="148788" cy="219948"/>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2" name="Freeform 39"/>
          <p:cNvSpPr>
            <a:spLocks/>
          </p:cNvSpPr>
          <p:nvPr/>
        </p:nvSpPr>
        <p:spPr bwMode="auto">
          <a:xfrm>
            <a:off x="6815009" y="4386638"/>
            <a:ext cx="132616" cy="213479"/>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3" name="Freeform 40"/>
          <p:cNvSpPr>
            <a:spLocks/>
          </p:cNvSpPr>
          <p:nvPr/>
        </p:nvSpPr>
        <p:spPr bwMode="auto">
          <a:xfrm>
            <a:off x="6769726" y="4187714"/>
            <a:ext cx="139085" cy="13908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4" name="Freeform 41"/>
          <p:cNvSpPr>
            <a:spLocks/>
          </p:cNvSpPr>
          <p:nvPr/>
        </p:nvSpPr>
        <p:spPr bwMode="auto">
          <a:xfrm>
            <a:off x="6753553" y="4165073"/>
            <a:ext cx="158492" cy="121295"/>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5" name="Freeform 42"/>
          <p:cNvSpPr>
            <a:spLocks/>
          </p:cNvSpPr>
          <p:nvPr/>
        </p:nvSpPr>
        <p:spPr bwMode="auto">
          <a:xfrm>
            <a:off x="6802070" y="4165072"/>
            <a:ext cx="109974" cy="72777"/>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6" name="Freeform 43"/>
          <p:cNvSpPr>
            <a:spLocks/>
          </p:cNvSpPr>
          <p:nvPr/>
        </p:nvSpPr>
        <p:spPr bwMode="auto">
          <a:xfrm>
            <a:off x="6760021" y="4182862"/>
            <a:ext cx="51753" cy="103505"/>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7" name="Freeform 44"/>
          <p:cNvSpPr>
            <a:spLocks/>
          </p:cNvSpPr>
          <p:nvPr/>
        </p:nvSpPr>
        <p:spPr bwMode="auto">
          <a:xfrm>
            <a:off x="6760022" y="4213590"/>
            <a:ext cx="158492" cy="76012"/>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8" name="Freeform 45"/>
          <p:cNvSpPr>
            <a:spLocks noEditPoints="1"/>
          </p:cNvSpPr>
          <p:nvPr/>
        </p:nvSpPr>
        <p:spPr bwMode="auto">
          <a:xfrm>
            <a:off x="6434950" y="4978557"/>
            <a:ext cx="465773" cy="57089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49" name="Freeform 46"/>
          <p:cNvSpPr>
            <a:spLocks/>
          </p:cNvSpPr>
          <p:nvPr/>
        </p:nvSpPr>
        <p:spPr bwMode="auto">
          <a:xfrm>
            <a:off x="6339532" y="5499317"/>
            <a:ext cx="654993" cy="21186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0" name="Freeform 47"/>
          <p:cNvSpPr>
            <a:spLocks/>
          </p:cNvSpPr>
          <p:nvPr/>
        </p:nvSpPr>
        <p:spPr bwMode="auto">
          <a:xfrm>
            <a:off x="6339533" y="5533279"/>
            <a:ext cx="619413" cy="177899"/>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1" name="Freeform 48"/>
          <p:cNvSpPr>
            <a:spLocks/>
          </p:cNvSpPr>
          <p:nvPr/>
        </p:nvSpPr>
        <p:spPr bwMode="auto">
          <a:xfrm>
            <a:off x="6339532" y="5499317"/>
            <a:ext cx="654993" cy="21186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2" name="Oval 49"/>
          <p:cNvSpPr>
            <a:spLocks noChangeArrowheads="1"/>
          </p:cNvSpPr>
          <p:nvPr/>
        </p:nvSpPr>
        <p:spPr bwMode="auto">
          <a:xfrm>
            <a:off x="6400989" y="5627081"/>
            <a:ext cx="164961" cy="16657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3" name="Oval 50"/>
          <p:cNvSpPr>
            <a:spLocks noChangeArrowheads="1"/>
          </p:cNvSpPr>
          <p:nvPr/>
        </p:nvSpPr>
        <p:spPr bwMode="auto">
          <a:xfrm>
            <a:off x="6434951" y="5664278"/>
            <a:ext cx="93801" cy="9380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4" name="Freeform 51"/>
          <p:cNvSpPr>
            <a:spLocks/>
          </p:cNvSpPr>
          <p:nvPr/>
        </p:nvSpPr>
        <p:spPr bwMode="auto">
          <a:xfrm>
            <a:off x="6434951" y="5677217"/>
            <a:ext cx="80863" cy="8086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5" name="Oval 52"/>
          <p:cNvSpPr>
            <a:spLocks noChangeArrowheads="1"/>
          </p:cNvSpPr>
          <p:nvPr/>
        </p:nvSpPr>
        <p:spPr bwMode="auto">
          <a:xfrm>
            <a:off x="6769726" y="5627081"/>
            <a:ext cx="164961" cy="16657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6" name="Oval 53"/>
          <p:cNvSpPr>
            <a:spLocks noChangeArrowheads="1"/>
          </p:cNvSpPr>
          <p:nvPr/>
        </p:nvSpPr>
        <p:spPr bwMode="auto">
          <a:xfrm>
            <a:off x="6803688" y="5664278"/>
            <a:ext cx="95419" cy="9380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7" name="Freeform 54"/>
          <p:cNvSpPr>
            <a:spLocks/>
          </p:cNvSpPr>
          <p:nvPr/>
        </p:nvSpPr>
        <p:spPr bwMode="auto">
          <a:xfrm>
            <a:off x="6803688" y="5677217"/>
            <a:ext cx="80863" cy="80863"/>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8" name="Freeform 55"/>
          <p:cNvSpPr>
            <a:spLocks noEditPoints="1"/>
          </p:cNvSpPr>
          <p:nvPr/>
        </p:nvSpPr>
        <p:spPr bwMode="auto">
          <a:xfrm>
            <a:off x="6318508" y="4588796"/>
            <a:ext cx="697042" cy="425341"/>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59" name="Freeform 56"/>
          <p:cNvSpPr>
            <a:spLocks/>
          </p:cNvSpPr>
          <p:nvPr/>
        </p:nvSpPr>
        <p:spPr bwMode="auto">
          <a:xfrm>
            <a:off x="6339533" y="4891225"/>
            <a:ext cx="619413" cy="122912"/>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0" name="Freeform 57"/>
          <p:cNvSpPr>
            <a:spLocks/>
          </p:cNvSpPr>
          <p:nvPr/>
        </p:nvSpPr>
        <p:spPr bwMode="auto">
          <a:xfrm>
            <a:off x="6339532" y="4855645"/>
            <a:ext cx="654993" cy="158492"/>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1" name="Freeform 58"/>
          <p:cNvSpPr>
            <a:spLocks/>
          </p:cNvSpPr>
          <p:nvPr/>
        </p:nvSpPr>
        <p:spPr bwMode="auto">
          <a:xfrm>
            <a:off x="10411807" y="4613055"/>
            <a:ext cx="118061" cy="588685"/>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2" name="Freeform 59"/>
          <p:cNvSpPr>
            <a:spLocks/>
          </p:cNvSpPr>
          <p:nvPr/>
        </p:nvSpPr>
        <p:spPr bwMode="auto">
          <a:xfrm>
            <a:off x="10478114" y="4613055"/>
            <a:ext cx="51753" cy="588685"/>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3" name="Freeform 60"/>
          <p:cNvSpPr>
            <a:spLocks/>
          </p:cNvSpPr>
          <p:nvPr/>
        </p:nvSpPr>
        <p:spPr bwMode="auto">
          <a:xfrm>
            <a:off x="10411808" y="4613055"/>
            <a:ext cx="50136" cy="588685"/>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4" name="Freeform 61"/>
          <p:cNvSpPr>
            <a:spLocks/>
          </p:cNvSpPr>
          <p:nvPr/>
        </p:nvSpPr>
        <p:spPr bwMode="auto">
          <a:xfrm>
            <a:off x="9041983" y="3194713"/>
            <a:ext cx="457687" cy="456069"/>
          </a:xfrm>
          <a:custGeom>
            <a:avLst/>
            <a:gdLst>
              <a:gd name="T0" fmla="*/ 283 w 283"/>
              <a:gd name="T1" fmla="*/ 184 h 282"/>
              <a:gd name="T2" fmla="*/ 186 w 283"/>
              <a:gd name="T3" fmla="*/ 282 h 282"/>
              <a:gd name="T4" fmla="*/ 0 w 283"/>
              <a:gd name="T5" fmla="*/ 98 h 282"/>
              <a:gd name="T6" fmla="*/ 99 w 283"/>
              <a:gd name="T7" fmla="*/ 0 h 282"/>
              <a:gd name="T8" fmla="*/ 283 w 283"/>
              <a:gd name="T9" fmla="*/ 184 h 282"/>
            </a:gdLst>
            <a:ahLst/>
            <a:cxnLst>
              <a:cxn ang="0">
                <a:pos x="T0" y="T1"/>
              </a:cxn>
              <a:cxn ang="0">
                <a:pos x="T2" y="T3"/>
              </a:cxn>
              <a:cxn ang="0">
                <a:pos x="T4" y="T5"/>
              </a:cxn>
              <a:cxn ang="0">
                <a:pos x="T6" y="T7"/>
              </a:cxn>
              <a:cxn ang="0">
                <a:pos x="T8" y="T9"/>
              </a:cxn>
            </a:cxnLst>
            <a:rect l="0" t="0" r="r" b="b"/>
            <a:pathLst>
              <a:path w="283" h="282">
                <a:moveTo>
                  <a:pt x="283" y="184"/>
                </a:moveTo>
                <a:lnTo>
                  <a:pt x="186" y="282"/>
                </a:lnTo>
                <a:lnTo>
                  <a:pt x="0" y="98"/>
                </a:lnTo>
                <a:lnTo>
                  <a:pt x="99" y="0"/>
                </a:lnTo>
                <a:lnTo>
                  <a:pt x="283" y="18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5" name="Freeform 62"/>
          <p:cNvSpPr>
            <a:spLocks/>
          </p:cNvSpPr>
          <p:nvPr/>
        </p:nvSpPr>
        <p:spPr bwMode="auto">
          <a:xfrm>
            <a:off x="8078093" y="2235675"/>
            <a:ext cx="1098124" cy="1091655"/>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6" name="Freeform 63"/>
          <p:cNvSpPr>
            <a:spLocks/>
          </p:cNvSpPr>
          <p:nvPr/>
        </p:nvSpPr>
        <p:spPr bwMode="auto">
          <a:xfrm>
            <a:off x="9265166" y="3416279"/>
            <a:ext cx="2019965" cy="2007027"/>
          </a:xfrm>
          <a:custGeom>
            <a:avLst/>
            <a:gdLst>
              <a:gd name="T0" fmla="*/ 1249 w 1249"/>
              <a:gd name="T1" fmla="*/ 1104 h 1241"/>
              <a:gd name="T2" fmla="*/ 1109 w 1249"/>
              <a:gd name="T3" fmla="*/ 1241 h 1241"/>
              <a:gd name="T4" fmla="*/ 0 w 1249"/>
              <a:gd name="T5" fmla="*/ 137 h 1241"/>
              <a:gd name="T6" fmla="*/ 137 w 1249"/>
              <a:gd name="T7" fmla="*/ 0 h 1241"/>
              <a:gd name="T8" fmla="*/ 1249 w 1249"/>
              <a:gd name="T9" fmla="*/ 1104 h 1241"/>
            </a:gdLst>
            <a:ahLst/>
            <a:cxnLst>
              <a:cxn ang="0">
                <a:pos x="T0" y="T1"/>
              </a:cxn>
              <a:cxn ang="0">
                <a:pos x="T2" y="T3"/>
              </a:cxn>
              <a:cxn ang="0">
                <a:pos x="T4" y="T5"/>
              </a:cxn>
              <a:cxn ang="0">
                <a:pos x="T6" y="T7"/>
              </a:cxn>
              <a:cxn ang="0">
                <a:pos x="T8" y="T9"/>
              </a:cxn>
            </a:cxnLst>
            <a:rect l="0" t="0" r="r" b="b"/>
            <a:pathLst>
              <a:path w="1249" h="1241">
                <a:moveTo>
                  <a:pt x="1249" y="1104"/>
                </a:moveTo>
                <a:lnTo>
                  <a:pt x="1109" y="1241"/>
                </a:lnTo>
                <a:lnTo>
                  <a:pt x="0" y="137"/>
                </a:lnTo>
                <a:lnTo>
                  <a:pt x="137" y="0"/>
                </a:lnTo>
                <a:lnTo>
                  <a:pt x="1249" y="110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7" name="Freeform 64"/>
          <p:cNvSpPr>
            <a:spLocks/>
          </p:cNvSpPr>
          <p:nvPr/>
        </p:nvSpPr>
        <p:spPr bwMode="auto">
          <a:xfrm>
            <a:off x="9017724" y="3170454"/>
            <a:ext cx="207010" cy="202159"/>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8" name="Freeform 65"/>
          <p:cNvSpPr>
            <a:spLocks/>
          </p:cNvSpPr>
          <p:nvPr/>
        </p:nvSpPr>
        <p:spPr bwMode="auto">
          <a:xfrm>
            <a:off x="8506669" y="2662633"/>
            <a:ext cx="152023" cy="148788"/>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69" name="Freeform 66"/>
          <p:cNvSpPr>
            <a:spLocks/>
          </p:cNvSpPr>
          <p:nvPr/>
        </p:nvSpPr>
        <p:spPr bwMode="auto">
          <a:xfrm>
            <a:off x="9231204" y="3382315"/>
            <a:ext cx="289491" cy="286257"/>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0" name="Freeform 67"/>
          <p:cNvSpPr>
            <a:spLocks/>
          </p:cNvSpPr>
          <p:nvPr/>
        </p:nvSpPr>
        <p:spPr bwMode="auto">
          <a:xfrm>
            <a:off x="9423658" y="3429217"/>
            <a:ext cx="1861473" cy="1791930"/>
          </a:xfrm>
          <a:custGeom>
            <a:avLst/>
            <a:gdLst>
              <a:gd name="T0" fmla="*/ 1151 w 1151"/>
              <a:gd name="T1" fmla="*/ 1096 h 1108"/>
              <a:gd name="T2" fmla="*/ 1139 w 1151"/>
              <a:gd name="T3" fmla="*/ 1108 h 1108"/>
              <a:gd name="T4" fmla="*/ 0 w 1151"/>
              <a:gd name="T5" fmla="*/ 50 h 1108"/>
              <a:gd name="T6" fmla="*/ 49 w 1151"/>
              <a:gd name="T7" fmla="*/ 0 h 1108"/>
              <a:gd name="T8" fmla="*/ 1151 w 1151"/>
              <a:gd name="T9" fmla="*/ 1096 h 1108"/>
            </a:gdLst>
            <a:ahLst/>
            <a:cxnLst>
              <a:cxn ang="0">
                <a:pos x="T0" y="T1"/>
              </a:cxn>
              <a:cxn ang="0">
                <a:pos x="T2" y="T3"/>
              </a:cxn>
              <a:cxn ang="0">
                <a:pos x="T4" y="T5"/>
              </a:cxn>
              <a:cxn ang="0">
                <a:pos x="T6" y="T7"/>
              </a:cxn>
              <a:cxn ang="0">
                <a:pos x="T8" y="T9"/>
              </a:cxn>
            </a:cxnLst>
            <a:rect l="0" t="0" r="r" b="b"/>
            <a:pathLst>
              <a:path w="1151" h="1108">
                <a:moveTo>
                  <a:pt x="1151" y="1096"/>
                </a:moveTo>
                <a:lnTo>
                  <a:pt x="1139" y="1108"/>
                </a:lnTo>
                <a:lnTo>
                  <a:pt x="0" y="50"/>
                </a:lnTo>
                <a:lnTo>
                  <a:pt x="49" y="0"/>
                </a:lnTo>
                <a:lnTo>
                  <a:pt x="1151" y="1096"/>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1" name="Freeform 68"/>
          <p:cNvSpPr>
            <a:spLocks/>
          </p:cNvSpPr>
          <p:nvPr/>
        </p:nvSpPr>
        <p:spPr bwMode="auto">
          <a:xfrm>
            <a:off x="9279722" y="3573153"/>
            <a:ext cx="1798399" cy="1850152"/>
          </a:xfrm>
          <a:custGeom>
            <a:avLst/>
            <a:gdLst>
              <a:gd name="T0" fmla="*/ 1100 w 1112"/>
              <a:gd name="T1" fmla="*/ 1144 h 1144"/>
              <a:gd name="T2" fmla="*/ 1112 w 1112"/>
              <a:gd name="T3" fmla="*/ 1135 h 1144"/>
              <a:gd name="T4" fmla="*/ 49 w 1112"/>
              <a:gd name="T5" fmla="*/ 0 h 1144"/>
              <a:gd name="T6" fmla="*/ 0 w 1112"/>
              <a:gd name="T7" fmla="*/ 50 h 1144"/>
              <a:gd name="T8" fmla="*/ 1100 w 1112"/>
              <a:gd name="T9" fmla="*/ 1144 h 1144"/>
            </a:gdLst>
            <a:ahLst/>
            <a:cxnLst>
              <a:cxn ang="0">
                <a:pos x="T0" y="T1"/>
              </a:cxn>
              <a:cxn ang="0">
                <a:pos x="T2" y="T3"/>
              </a:cxn>
              <a:cxn ang="0">
                <a:pos x="T4" y="T5"/>
              </a:cxn>
              <a:cxn ang="0">
                <a:pos x="T6" y="T7"/>
              </a:cxn>
              <a:cxn ang="0">
                <a:pos x="T8" y="T9"/>
              </a:cxn>
            </a:cxnLst>
            <a:rect l="0" t="0" r="r" b="b"/>
            <a:pathLst>
              <a:path w="1112" h="1144">
                <a:moveTo>
                  <a:pt x="1100" y="1144"/>
                </a:moveTo>
                <a:lnTo>
                  <a:pt x="1112" y="1135"/>
                </a:lnTo>
                <a:lnTo>
                  <a:pt x="49" y="0"/>
                </a:lnTo>
                <a:lnTo>
                  <a:pt x="0" y="50"/>
                </a:lnTo>
                <a:lnTo>
                  <a:pt x="1100" y="114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2" name="Freeform 69"/>
          <p:cNvSpPr>
            <a:spLocks/>
          </p:cNvSpPr>
          <p:nvPr/>
        </p:nvSpPr>
        <p:spPr bwMode="auto">
          <a:xfrm>
            <a:off x="10078651" y="5201740"/>
            <a:ext cx="1261467" cy="181134"/>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3" name="Oval 70"/>
          <p:cNvSpPr>
            <a:spLocks noChangeArrowheads="1"/>
          </p:cNvSpPr>
          <p:nvPr/>
        </p:nvSpPr>
        <p:spPr bwMode="auto">
          <a:xfrm>
            <a:off x="9502904" y="5434627"/>
            <a:ext cx="362268"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4" name="Oval 71"/>
          <p:cNvSpPr>
            <a:spLocks noChangeArrowheads="1"/>
          </p:cNvSpPr>
          <p:nvPr/>
        </p:nvSpPr>
        <p:spPr bwMode="auto">
          <a:xfrm>
            <a:off x="10229056" y="5434627"/>
            <a:ext cx="360651"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5" name="Oval 72"/>
          <p:cNvSpPr>
            <a:spLocks noChangeArrowheads="1"/>
          </p:cNvSpPr>
          <p:nvPr/>
        </p:nvSpPr>
        <p:spPr bwMode="auto">
          <a:xfrm>
            <a:off x="10778926" y="5434627"/>
            <a:ext cx="362268"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6" name="Freeform 73"/>
          <p:cNvSpPr>
            <a:spLocks/>
          </p:cNvSpPr>
          <p:nvPr/>
        </p:nvSpPr>
        <p:spPr bwMode="auto">
          <a:xfrm>
            <a:off x="9245758" y="4844324"/>
            <a:ext cx="646906" cy="769818"/>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7" name="Freeform 74"/>
          <p:cNvSpPr>
            <a:spLocks/>
          </p:cNvSpPr>
          <p:nvPr/>
        </p:nvSpPr>
        <p:spPr bwMode="auto">
          <a:xfrm>
            <a:off x="10288896" y="5382873"/>
            <a:ext cx="4852" cy="1618"/>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8" name="Freeform 75"/>
          <p:cNvSpPr>
            <a:spLocks/>
          </p:cNvSpPr>
          <p:nvPr/>
        </p:nvSpPr>
        <p:spPr bwMode="auto">
          <a:xfrm>
            <a:off x="9882961" y="5382873"/>
            <a:ext cx="8087" cy="1618"/>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79" name="Freeform 76"/>
          <p:cNvSpPr>
            <a:spLocks/>
          </p:cNvSpPr>
          <p:nvPr/>
        </p:nvSpPr>
        <p:spPr bwMode="auto">
          <a:xfrm>
            <a:off x="9245758" y="4844324"/>
            <a:ext cx="240973" cy="769818"/>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0" name="Rectangle 77"/>
          <p:cNvSpPr>
            <a:spLocks noChangeArrowheads="1"/>
          </p:cNvSpPr>
          <p:nvPr/>
        </p:nvSpPr>
        <p:spPr bwMode="auto">
          <a:xfrm>
            <a:off x="8105587" y="2355353"/>
            <a:ext cx="42049" cy="13164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1" name="Freeform 78"/>
          <p:cNvSpPr>
            <a:spLocks/>
          </p:cNvSpPr>
          <p:nvPr/>
        </p:nvSpPr>
        <p:spPr bwMode="auto">
          <a:xfrm>
            <a:off x="9658162" y="4844324"/>
            <a:ext cx="1719154" cy="769818"/>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2" name="Freeform 79"/>
          <p:cNvSpPr>
            <a:spLocks/>
          </p:cNvSpPr>
          <p:nvPr/>
        </p:nvSpPr>
        <p:spPr bwMode="auto">
          <a:xfrm>
            <a:off x="9658162" y="4844324"/>
            <a:ext cx="567661" cy="769818"/>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3" name="Freeform 80"/>
          <p:cNvSpPr>
            <a:spLocks/>
          </p:cNvSpPr>
          <p:nvPr/>
        </p:nvSpPr>
        <p:spPr bwMode="auto">
          <a:xfrm>
            <a:off x="9696976" y="55769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4" name="Freeform 81"/>
          <p:cNvSpPr>
            <a:spLocks/>
          </p:cNvSpPr>
          <p:nvPr/>
        </p:nvSpPr>
        <p:spPr bwMode="auto">
          <a:xfrm>
            <a:off x="9696976" y="5585032"/>
            <a:ext cx="0" cy="3235"/>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5" name="Freeform 82"/>
          <p:cNvSpPr>
            <a:spLocks/>
          </p:cNvSpPr>
          <p:nvPr/>
        </p:nvSpPr>
        <p:spPr bwMode="auto">
          <a:xfrm>
            <a:off x="9696976" y="5601204"/>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6" name="Freeform 83"/>
          <p:cNvSpPr>
            <a:spLocks/>
          </p:cNvSpPr>
          <p:nvPr/>
        </p:nvSpPr>
        <p:spPr bwMode="auto">
          <a:xfrm>
            <a:off x="9734172" y="5382874"/>
            <a:ext cx="1643142" cy="231269"/>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7" name="Freeform 84"/>
          <p:cNvSpPr>
            <a:spLocks/>
          </p:cNvSpPr>
          <p:nvPr/>
        </p:nvSpPr>
        <p:spPr bwMode="auto">
          <a:xfrm>
            <a:off x="9769753" y="4928421"/>
            <a:ext cx="383292" cy="454452"/>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8" name="Freeform 85"/>
          <p:cNvSpPr>
            <a:spLocks/>
          </p:cNvSpPr>
          <p:nvPr/>
        </p:nvSpPr>
        <p:spPr bwMode="auto">
          <a:xfrm>
            <a:off x="9769753" y="4928421"/>
            <a:ext cx="383292" cy="454452"/>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89" name="Oval 86"/>
          <p:cNvSpPr>
            <a:spLocks noChangeArrowheads="1"/>
          </p:cNvSpPr>
          <p:nvPr/>
        </p:nvSpPr>
        <p:spPr bwMode="auto">
          <a:xfrm>
            <a:off x="9781074" y="5434627"/>
            <a:ext cx="359033"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0" name="Oval 87"/>
          <p:cNvSpPr>
            <a:spLocks noChangeArrowheads="1"/>
          </p:cNvSpPr>
          <p:nvPr/>
        </p:nvSpPr>
        <p:spPr bwMode="auto">
          <a:xfrm>
            <a:off x="9865172" y="5517106"/>
            <a:ext cx="190837" cy="19407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1" name="Oval 88"/>
          <p:cNvSpPr>
            <a:spLocks noChangeArrowheads="1"/>
          </p:cNvSpPr>
          <p:nvPr/>
        </p:nvSpPr>
        <p:spPr bwMode="auto">
          <a:xfrm>
            <a:off x="10887284" y="5434627"/>
            <a:ext cx="360651"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2" name="Oval 89"/>
          <p:cNvSpPr>
            <a:spLocks noChangeArrowheads="1"/>
          </p:cNvSpPr>
          <p:nvPr/>
        </p:nvSpPr>
        <p:spPr bwMode="auto">
          <a:xfrm>
            <a:off x="10503991" y="5434627"/>
            <a:ext cx="359033" cy="359033"/>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3" name="Freeform 90"/>
          <p:cNvSpPr>
            <a:spLocks/>
          </p:cNvSpPr>
          <p:nvPr/>
        </p:nvSpPr>
        <p:spPr bwMode="auto">
          <a:xfrm>
            <a:off x="9865171" y="5546217"/>
            <a:ext cx="161727" cy="164961"/>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4" name="Freeform 91"/>
          <p:cNvSpPr>
            <a:spLocks/>
          </p:cNvSpPr>
          <p:nvPr/>
        </p:nvSpPr>
        <p:spPr bwMode="auto">
          <a:xfrm>
            <a:off x="9368670" y="5447564"/>
            <a:ext cx="228035" cy="30729"/>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5" name="Freeform 92"/>
          <p:cNvSpPr>
            <a:spLocks/>
          </p:cNvSpPr>
          <p:nvPr/>
        </p:nvSpPr>
        <p:spPr bwMode="auto">
          <a:xfrm>
            <a:off x="9368670" y="5517106"/>
            <a:ext cx="228035" cy="3234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6" name="Freeform 93"/>
          <p:cNvSpPr>
            <a:spLocks/>
          </p:cNvSpPr>
          <p:nvPr/>
        </p:nvSpPr>
        <p:spPr bwMode="auto">
          <a:xfrm>
            <a:off x="9308832" y="4928422"/>
            <a:ext cx="430193" cy="456069"/>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7" name="Freeform 94"/>
          <p:cNvSpPr>
            <a:spLocks/>
          </p:cNvSpPr>
          <p:nvPr/>
        </p:nvSpPr>
        <p:spPr bwMode="auto">
          <a:xfrm>
            <a:off x="9308832" y="4928422"/>
            <a:ext cx="350947" cy="456069"/>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8" name="Freeform 95"/>
          <p:cNvSpPr>
            <a:spLocks noEditPoints="1"/>
          </p:cNvSpPr>
          <p:nvPr/>
        </p:nvSpPr>
        <p:spPr bwMode="auto">
          <a:xfrm>
            <a:off x="7503964" y="3809274"/>
            <a:ext cx="532081" cy="530463"/>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99" name="Freeform 96"/>
          <p:cNvSpPr>
            <a:spLocks noEditPoints="1"/>
          </p:cNvSpPr>
          <p:nvPr/>
        </p:nvSpPr>
        <p:spPr bwMode="auto">
          <a:xfrm>
            <a:off x="7222560" y="4239467"/>
            <a:ext cx="483563" cy="483563"/>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0" name="Freeform 97"/>
          <p:cNvSpPr>
            <a:spLocks noEditPoints="1"/>
          </p:cNvSpPr>
          <p:nvPr/>
        </p:nvSpPr>
        <p:spPr bwMode="auto">
          <a:xfrm>
            <a:off x="7898576" y="4102000"/>
            <a:ext cx="679252" cy="676017"/>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1" name="Freeform 98"/>
          <p:cNvSpPr>
            <a:spLocks noEditPoints="1"/>
          </p:cNvSpPr>
          <p:nvPr/>
        </p:nvSpPr>
        <p:spPr bwMode="auto">
          <a:xfrm>
            <a:off x="8568125" y="4118173"/>
            <a:ext cx="431810" cy="43181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2" name="Freeform 99"/>
          <p:cNvSpPr>
            <a:spLocks/>
          </p:cNvSpPr>
          <p:nvPr/>
        </p:nvSpPr>
        <p:spPr bwMode="auto">
          <a:xfrm>
            <a:off x="7133609" y="4588796"/>
            <a:ext cx="1960126" cy="399465"/>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3" name="Freeform 100"/>
          <p:cNvSpPr>
            <a:spLocks/>
          </p:cNvSpPr>
          <p:nvPr/>
        </p:nvSpPr>
        <p:spPr bwMode="auto">
          <a:xfrm>
            <a:off x="7209621" y="4588796"/>
            <a:ext cx="1884115" cy="399465"/>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4" name="Freeform 101"/>
          <p:cNvSpPr>
            <a:spLocks/>
          </p:cNvSpPr>
          <p:nvPr/>
        </p:nvSpPr>
        <p:spPr bwMode="auto">
          <a:xfrm>
            <a:off x="7140078" y="3236761"/>
            <a:ext cx="1948806" cy="71321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5" name="Freeform 102"/>
          <p:cNvSpPr>
            <a:spLocks/>
          </p:cNvSpPr>
          <p:nvPr/>
        </p:nvSpPr>
        <p:spPr bwMode="auto">
          <a:xfrm>
            <a:off x="7524988" y="3236761"/>
            <a:ext cx="1563896" cy="71321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6" name="Oval 103"/>
          <p:cNvSpPr>
            <a:spLocks noChangeArrowheads="1"/>
          </p:cNvSpPr>
          <p:nvPr/>
        </p:nvSpPr>
        <p:spPr bwMode="auto">
          <a:xfrm>
            <a:off x="10969763" y="5517106"/>
            <a:ext cx="194072" cy="19407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7" name="Oval 104"/>
          <p:cNvSpPr>
            <a:spLocks noChangeArrowheads="1"/>
          </p:cNvSpPr>
          <p:nvPr/>
        </p:nvSpPr>
        <p:spPr bwMode="auto">
          <a:xfrm>
            <a:off x="10588089" y="5517106"/>
            <a:ext cx="190837" cy="19407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8" name="Freeform 105"/>
          <p:cNvSpPr>
            <a:spLocks/>
          </p:cNvSpPr>
          <p:nvPr/>
        </p:nvSpPr>
        <p:spPr bwMode="auto">
          <a:xfrm>
            <a:off x="10588089" y="5546217"/>
            <a:ext cx="161727" cy="164961"/>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09" name="Freeform 106"/>
          <p:cNvSpPr>
            <a:spLocks/>
          </p:cNvSpPr>
          <p:nvPr/>
        </p:nvSpPr>
        <p:spPr bwMode="auto">
          <a:xfrm>
            <a:off x="10969764" y="5546217"/>
            <a:ext cx="164961" cy="164961"/>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2" name="Title 1"/>
          <p:cNvSpPr>
            <a:spLocks noGrp="1"/>
          </p:cNvSpPr>
          <p:nvPr>
            <p:ph type="title"/>
          </p:nvPr>
        </p:nvSpPr>
        <p:spPr>
          <a:xfrm>
            <a:off x="237468" y="2575448"/>
            <a:ext cx="7897229" cy="4411140"/>
          </a:xfrm>
        </p:spPr>
        <p:txBody>
          <a:bodyPr/>
          <a:lstStyle/>
          <a:p>
            <a:br>
              <a:rPr lang="en-US" dirty="0"/>
            </a:br>
            <a:r>
              <a:rPr lang="en-US" sz="2853" dirty="0">
                <a:solidFill>
                  <a:schemeClr val="tx2"/>
                </a:solidFill>
              </a:rPr>
              <a:t>A foundation for Digital Transformation</a:t>
            </a:r>
            <a:br>
              <a:rPr lang="en-US" sz="2853" dirty="0">
                <a:solidFill>
                  <a:schemeClr val="tx2"/>
                </a:solidFill>
              </a:rPr>
            </a:br>
            <a:br>
              <a:rPr lang="en-US" sz="2853" dirty="0">
                <a:solidFill>
                  <a:schemeClr val="tx2"/>
                </a:solidFill>
              </a:rPr>
            </a:br>
            <a:br>
              <a:rPr lang="en-US" sz="2853" dirty="0">
                <a:solidFill>
                  <a:schemeClr val="tx2"/>
                </a:solidFill>
              </a:rPr>
            </a:br>
            <a:br>
              <a:rPr lang="en-US" sz="2853" dirty="0">
                <a:solidFill>
                  <a:schemeClr val="tx2"/>
                </a:solidFill>
              </a:rPr>
            </a:br>
            <a:br>
              <a:rPr lang="en-US" sz="2853" dirty="0">
                <a:solidFill>
                  <a:schemeClr val="tx2"/>
                </a:solidFill>
              </a:rPr>
            </a:br>
            <a:br>
              <a:rPr lang="en-US" sz="1800" dirty="0">
                <a:solidFill>
                  <a:schemeClr val="tx2"/>
                </a:solidFill>
              </a:rPr>
            </a:br>
            <a:r>
              <a:rPr lang="en-US" sz="2853" dirty="0">
                <a:solidFill>
                  <a:schemeClr val="tx1"/>
                </a:solidFill>
              </a:rPr>
              <a:t>Dave Burnison </a:t>
            </a:r>
            <a:br>
              <a:rPr lang="en-US" sz="2853" dirty="0">
                <a:solidFill>
                  <a:schemeClr val="tx1"/>
                </a:solidFill>
              </a:rPr>
            </a:br>
            <a:r>
              <a:rPr lang="en-US" sz="2853" dirty="0">
                <a:solidFill>
                  <a:schemeClr val="tx1"/>
                </a:solidFill>
              </a:rPr>
              <a:t>Technology Solutions Professional  - Azure App Dev</a:t>
            </a:r>
            <a:br>
              <a:rPr lang="en-US" sz="2853" dirty="0">
                <a:solidFill>
                  <a:schemeClr val="tx1"/>
                </a:solidFill>
              </a:rPr>
            </a:br>
            <a:r>
              <a:rPr lang="en-US" sz="2853" dirty="0">
                <a:solidFill>
                  <a:schemeClr val="tx1"/>
                </a:solidFill>
                <a:hlinkClick r:id="rId3"/>
              </a:rPr>
              <a:t>Dave.Burnison@Microsoft.com </a:t>
            </a:r>
            <a:br>
              <a:rPr lang="en-US" sz="2853" dirty="0">
                <a:solidFill>
                  <a:schemeClr val="tx2"/>
                </a:solidFill>
              </a:rPr>
            </a:br>
            <a:endParaRPr lang="en-US" sz="3668" dirty="0">
              <a:solidFill>
                <a:schemeClr val="tx2"/>
              </a:solidFill>
            </a:endParaRPr>
          </a:p>
        </p:txBody>
      </p:sp>
      <p:sp>
        <p:nvSpPr>
          <p:cNvPr id="110" name="Freeform 10"/>
          <p:cNvSpPr>
            <a:spLocks/>
          </p:cNvSpPr>
          <p:nvPr/>
        </p:nvSpPr>
        <p:spPr bwMode="auto">
          <a:xfrm>
            <a:off x="8531998" y="1417076"/>
            <a:ext cx="1098671" cy="584087"/>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11" name="Freeform 10"/>
          <p:cNvSpPr>
            <a:spLocks/>
          </p:cNvSpPr>
          <p:nvPr/>
        </p:nvSpPr>
        <p:spPr bwMode="auto">
          <a:xfrm>
            <a:off x="10638227" y="803384"/>
            <a:ext cx="750406" cy="362671"/>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55" tIns="46577" rIns="93155" bIns="46577" numCol="1" anchor="t" anchorCtr="0" compatLnSpc="1">
            <a:prstTxWarp prst="textNoShape">
              <a:avLst/>
            </a:prstTxWarp>
          </a:bodyPr>
          <a:lstStyle/>
          <a:p>
            <a:pPr defTabSz="931591">
              <a:defRPr/>
            </a:pPr>
            <a:endParaRPr lang="en-US" sz="1834" kern="0" dirty="0">
              <a:solidFill>
                <a:sysClr val="windowText" lastClr="000000"/>
              </a:solidFill>
              <a:latin typeface="Segoe UI"/>
            </a:endParaRPr>
          </a:p>
        </p:txBody>
      </p:sp>
      <p:sp>
        <p:nvSpPr>
          <p:cNvPr id="113" name="Digital Transformation"/>
          <p:cNvSpPr txBox="1">
            <a:spLocks/>
          </p:cNvSpPr>
          <p:nvPr/>
        </p:nvSpPr>
        <p:spPr>
          <a:xfrm>
            <a:off x="237469" y="2466044"/>
            <a:ext cx="7910447" cy="916273"/>
          </a:xfrm>
          <a:prstGeom prst="rect">
            <a:avLst/>
          </a:prstGeom>
        </p:spPr>
        <p:txBody>
          <a:bodyPr vert="horz" wrap="square" lIns="146096" tIns="91311" rIns="146096" bIns="9131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379">
              <a:defRPr/>
            </a:pPr>
            <a:r>
              <a:rPr lang="en-US" sz="4483" spc="0" dirty="0">
                <a:solidFill>
                  <a:srgbClr val="FFFFFF"/>
                </a:solidFill>
                <a:latin typeface="Segoe UI Light"/>
              </a:rPr>
              <a:t>What is DevOps?</a:t>
            </a:r>
          </a:p>
        </p:txBody>
      </p:sp>
    </p:spTree>
    <p:extLst>
      <p:ext uri="{BB962C8B-B14F-4D97-AF65-F5344CB8AC3E}">
        <p14:creationId xmlns:p14="http://schemas.microsoft.com/office/powerpoint/2010/main" val="2132868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38" y="1771471"/>
            <a:ext cx="7781504" cy="3570486"/>
          </a:xfrm>
        </p:spPr>
        <p:txBody>
          <a:bodyPr>
            <a:normAutofit fontScale="90000"/>
          </a:bodyPr>
          <a:lstStyle/>
          <a:p>
            <a:pPr algn="ctr"/>
            <a:r>
              <a:rPr lang="en-US" dirty="0">
                <a:solidFill>
                  <a:schemeClr val="tx1"/>
                </a:solidFill>
              </a:rPr>
              <a:t>“DevOps is the union of people, process, and products to enable continuous delivery of value to our end users.”</a:t>
            </a:r>
            <a:br>
              <a:rPr lang="en-US" dirty="0">
                <a:solidFill>
                  <a:schemeClr val="tx1"/>
                </a:solidFill>
              </a:rPr>
            </a:br>
            <a:br>
              <a:rPr lang="en-US" dirty="0">
                <a:solidFill>
                  <a:schemeClr val="tx1"/>
                </a:solidFill>
              </a:rPr>
            </a:br>
            <a:r>
              <a:rPr lang="en-US" sz="2797" i="1" dirty="0">
                <a:solidFill>
                  <a:schemeClr val="tx1"/>
                </a:solidFill>
              </a:rPr>
              <a:t>Donovan Brown</a:t>
            </a:r>
            <a:br>
              <a:rPr lang="en-US" sz="2797" i="1" dirty="0">
                <a:solidFill>
                  <a:schemeClr val="tx1"/>
                </a:solidFill>
              </a:rPr>
            </a:br>
            <a:r>
              <a:rPr lang="en-US" sz="2797" i="1" dirty="0">
                <a:solidFill>
                  <a:schemeClr val="tx1"/>
                </a:solidFill>
              </a:rPr>
              <a:t>Principal Cloud Developer Advocate</a:t>
            </a:r>
            <a:br>
              <a:rPr lang="en-US" sz="2797" i="1" dirty="0">
                <a:solidFill>
                  <a:schemeClr val="tx1"/>
                </a:solidFill>
              </a:rPr>
            </a:br>
            <a:r>
              <a:rPr lang="en-US" sz="2797" i="1" dirty="0">
                <a:solidFill>
                  <a:schemeClr val="tx1"/>
                </a:solidFill>
              </a:rPr>
              <a:t>Cloud Developer Advocacy US</a:t>
            </a:r>
            <a:br>
              <a:rPr lang="en-US" sz="2797" i="1" dirty="0">
                <a:solidFill>
                  <a:schemeClr val="tx1"/>
                </a:solidFill>
              </a:rPr>
            </a:br>
            <a:r>
              <a:rPr lang="en-US" sz="2853" i="1" dirty="0">
                <a:solidFill>
                  <a:schemeClr val="tx1"/>
                </a:solidFill>
              </a:rPr>
              <a:t>@donovanbrown</a:t>
            </a:r>
          </a:p>
        </p:txBody>
      </p:sp>
      <p:pic>
        <p:nvPicPr>
          <p:cNvPr id="4" name="Picture 3" descr="A person posing for the camera&#10;&#10;Description generated with very high confidence">
            <a:extLst>
              <a:ext uri="{FF2B5EF4-FFF2-40B4-BE49-F238E27FC236}">
                <a16:creationId xmlns:a16="http://schemas.microsoft.com/office/drawing/2014/main" id="{55E2C11B-9205-48E3-ADF8-B1ED2555E80D}"/>
              </a:ext>
            </a:extLst>
          </p:cNvPr>
          <p:cNvPicPr>
            <a:picLocks noChangeAspect="1"/>
          </p:cNvPicPr>
          <p:nvPr/>
        </p:nvPicPr>
        <p:blipFill>
          <a:blip r:embed="rId3"/>
          <a:stretch>
            <a:fillRect/>
          </a:stretch>
        </p:blipFill>
        <p:spPr>
          <a:xfrm>
            <a:off x="7972760" y="497"/>
            <a:ext cx="4455778" cy="6985596"/>
          </a:xfrm>
          <a:prstGeom prst="rect">
            <a:avLst/>
          </a:prstGeom>
        </p:spPr>
      </p:pic>
    </p:spTree>
    <p:extLst>
      <p:ext uri="{BB962C8B-B14F-4D97-AF65-F5344CB8AC3E}">
        <p14:creationId xmlns:p14="http://schemas.microsoft.com/office/powerpoint/2010/main" val="2225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a:t>
            </a:r>
          </a:p>
        </p:txBody>
      </p:sp>
      <p:grpSp>
        <p:nvGrpSpPr>
          <p:cNvPr id="5" name="Group 4"/>
          <p:cNvGrpSpPr/>
          <p:nvPr/>
        </p:nvGrpSpPr>
        <p:grpSpPr>
          <a:xfrm>
            <a:off x="2864729" y="1666829"/>
            <a:ext cx="6707016" cy="4157315"/>
            <a:chOff x="655199" y="2273776"/>
            <a:chExt cx="5085323" cy="3152117"/>
          </a:xfrm>
        </p:grpSpPr>
        <p:grpSp>
          <p:nvGrpSpPr>
            <p:cNvPr id="6" name="Group 5"/>
            <p:cNvGrpSpPr/>
            <p:nvPr/>
          </p:nvGrpSpPr>
          <p:grpSpPr>
            <a:xfrm>
              <a:off x="4165978" y="2450878"/>
              <a:ext cx="1388132" cy="1388132"/>
              <a:chOff x="4165978" y="2450878"/>
              <a:chExt cx="1388132" cy="1388132"/>
            </a:xfrm>
          </p:grpSpPr>
          <p:pic>
            <p:nvPicPr>
              <p:cNvPr id="28" name="Graphic 3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5978" y="2450878"/>
                <a:ext cx="1388132" cy="1388132"/>
              </a:xfrm>
              <a:prstGeom prst="rect">
                <a:avLst/>
              </a:prstGeom>
            </p:spPr>
          </p:pic>
          <p:sp>
            <p:nvSpPr>
              <p:cNvPr id="29" name="TextBox 28"/>
              <p:cNvSpPr txBox="1"/>
              <p:nvPr/>
            </p:nvSpPr>
            <p:spPr>
              <a:xfrm rot="2820000">
                <a:off x="4423905" y="2951553"/>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Configure</a:t>
                </a:r>
              </a:p>
            </p:txBody>
          </p:sp>
        </p:grpSp>
        <p:grpSp>
          <p:nvGrpSpPr>
            <p:cNvPr id="7" name="Group 6"/>
            <p:cNvGrpSpPr/>
            <p:nvPr/>
          </p:nvGrpSpPr>
          <p:grpSpPr>
            <a:xfrm>
              <a:off x="1982855" y="2471746"/>
              <a:ext cx="1480296" cy="1332607"/>
              <a:chOff x="1982855" y="2471746"/>
              <a:chExt cx="1480296" cy="1332607"/>
            </a:xfrm>
          </p:grpSpPr>
          <p:pic>
            <p:nvPicPr>
              <p:cNvPr id="26" name="Graphic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855" y="2471746"/>
                <a:ext cx="1388132" cy="1332607"/>
              </a:xfrm>
              <a:prstGeom prst="rect">
                <a:avLst/>
              </a:prstGeom>
            </p:spPr>
          </p:pic>
          <p:sp>
            <p:nvSpPr>
              <p:cNvPr id="27" name="TextBox 26"/>
              <p:cNvSpPr txBox="1"/>
              <p:nvPr/>
            </p:nvSpPr>
            <p:spPr>
              <a:xfrm rot="1680000">
                <a:off x="2158226" y="2823947"/>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Plan</a:t>
                </a:r>
              </a:p>
            </p:txBody>
          </p:sp>
        </p:grpSp>
        <p:pic>
          <p:nvPicPr>
            <p:cNvPr id="8" name="Graphic 2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6109" y="3804851"/>
              <a:ext cx="1332606" cy="1351115"/>
            </a:xfrm>
            <a:prstGeom prst="rect">
              <a:avLst/>
            </a:prstGeom>
          </p:spPr>
        </p:pic>
        <p:sp>
          <p:nvSpPr>
            <p:cNvPr id="9" name="TextBox 8"/>
            <p:cNvSpPr txBox="1"/>
            <p:nvPr/>
          </p:nvSpPr>
          <p:spPr>
            <a:xfrm>
              <a:off x="3413267" y="3558600"/>
              <a:ext cx="1618172" cy="522868"/>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797" kern="0" dirty="0">
                  <a:solidFill>
                    <a:srgbClr val="505050"/>
                  </a:solidFill>
                  <a:latin typeface="Segoe UI Semibold" panose="020B0702040204020203" pitchFamily="34" charset="0"/>
                  <a:cs typeface="Segoe UI Semibold" panose="020B0702040204020203" pitchFamily="34" charset="0"/>
                </a:rPr>
                <a:t>OPS</a:t>
              </a:r>
              <a:endParaRPr lang="en-US" sz="2797" kern="0" dirty="0">
                <a:solidFill>
                  <a:srgbClr val="505050"/>
                </a:solidFill>
                <a:latin typeface="Segoe UI Semibold" panose="020B0702040204020203" pitchFamily="34" charset="0"/>
                <a:cs typeface="Segoe UI Semibold" panose="020B0702040204020203" pitchFamily="34" charset="0"/>
              </a:endParaRPr>
            </a:p>
          </p:txBody>
        </p:sp>
        <p:grpSp>
          <p:nvGrpSpPr>
            <p:cNvPr id="10" name="Group 9"/>
            <p:cNvGrpSpPr/>
            <p:nvPr/>
          </p:nvGrpSpPr>
          <p:grpSpPr>
            <a:xfrm>
              <a:off x="657018" y="2273776"/>
              <a:ext cx="1332607" cy="1589662"/>
              <a:chOff x="657018" y="2273776"/>
              <a:chExt cx="1332607" cy="1589662"/>
            </a:xfrm>
          </p:grpSpPr>
          <p:pic>
            <p:nvPicPr>
              <p:cNvPr id="24" name="Graphic 1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018" y="2475306"/>
                <a:ext cx="1332607" cy="1388132"/>
              </a:xfrm>
              <a:prstGeom prst="rect">
                <a:avLst/>
              </a:prstGeom>
            </p:spPr>
          </p:pic>
          <p:sp>
            <p:nvSpPr>
              <p:cNvPr id="25" name="TextBox 24"/>
              <p:cNvSpPr txBox="1"/>
              <p:nvPr/>
            </p:nvSpPr>
            <p:spPr>
              <a:xfrm rot="18780000">
                <a:off x="747353" y="2709492"/>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Create</a:t>
                </a:r>
              </a:p>
            </p:txBody>
          </p:sp>
        </p:grpSp>
        <p:grpSp>
          <p:nvGrpSpPr>
            <p:cNvPr id="11" name="Group 10"/>
            <p:cNvGrpSpPr/>
            <p:nvPr/>
          </p:nvGrpSpPr>
          <p:grpSpPr>
            <a:xfrm>
              <a:off x="655199" y="3849054"/>
              <a:ext cx="1388132" cy="1576839"/>
              <a:chOff x="655199" y="3849054"/>
              <a:chExt cx="1388132" cy="1576839"/>
            </a:xfrm>
          </p:grpSpPr>
          <p:pic>
            <p:nvPicPr>
              <p:cNvPr id="22" name="Graphic 23"/>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5199" y="3849054"/>
                <a:ext cx="1388132" cy="1332607"/>
              </a:xfrm>
              <a:prstGeom prst="rect">
                <a:avLst/>
              </a:prstGeom>
            </p:spPr>
          </p:pic>
          <p:sp>
            <p:nvSpPr>
              <p:cNvPr id="23" name="TextBox 22"/>
              <p:cNvSpPr txBox="1"/>
              <p:nvPr/>
            </p:nvSpPr>
            <p:spPr>
              <a:xfrm rot="2700000">
                <a:off x="782085" y="4556684"/>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Verify</a:t>
                </a:r>
              </a:p>
            </p:txBody>
          </p:sp>
        </p:grpSp>
        <p:grpSp>
          <p:nvGrpSpPr>
            <p:cNvPr id="12" name="Group 11"/>
            <p:cNvGrpSpPr/>
            <p:nvPr/>
          </p:nvGrpSpPr>
          <p:grpSpPr>
            <a:xfrm>
              <a:off x="2038380" y="3800359"/>
              <a:ext cx="1534578" cy="1388132"/>
              <a:chOff x="2038380" y="3800359"/>
              <a:chExt cx="1534578" cy="1388132"/>
            </a:xfrm>
          </p:grpSpPr>
          <p:pic>
            <p:nvPicPr>
              <p:cNvPr id="20" name="Graphic 26"/>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38380" y="3800359"/>
                <a:ext cx="1332607" cy="1388132"/>
              </a:xfrm>
              <a:prstGeom prst="rect">
                <a:avLst/>
              </a:prstGeom>
            </p:spPr>
          </p:pic>
          <p:sp>
            <p:nvSpPr>
              <p:cNvPr id="21" name="TextBox 20"/>
              <p:cNvSpPr txBox="1"/>
              <p:nvPr/>
            </p:nvSpPr>
            <p:spPr>
              <a:xfrm rot="18900000">
                <a:off x="2268033" y="4230697"/>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Package</a:t>
                </a:r>
              </a:p>
            </p:txBody>
          </p:sp>
        </p:grpSp>
        <p:grpSp>
          <p:nvGrpSpPr>
            <p:cNvPr id="13" name="Group 12"/>
            <p:cNvGrpSpPr/>
            <p:nvPr/>
          </p:nvGrpSpPr>
          <p:grpSpPr>
            <a:xfrm>
              <a:off x="2860555" y="2273778"/>
              <a:ext cx="1314098" cy="1532210"/>
              <a:chOff x="2860555" y="2273778"/>
              <a:chExt cx="1314098" cy="1532210"/>
            </a:xfrm>
          </p:grpSpPr>
          <p:pic>
            <p:nvPicPr>
              <p:cNvPr id="18" name="Graphic 3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60555" y="2454873"/>
                <a:ext cx="1314098" cy="1351115"/>
              </a:xfrm>
              <a:prstGeom prst="rect">
                <a:avLst/>
              </a:prstGeom>
            </p:spPr>
          </p:pic>
          <p:sp>
            <p:nvSpPr>
              <p:cNvPr id="19" name="TextBox 18"/>
              <p:cNvSpPr txBox="1"/>
              <p:nvPr/>
            </p:nvSpPr>
            <p:spPr>
              <a:xfrm rot="18780000">
                <a:off x="2940317" y="2709494"/>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Release</a:t>
                </a:r>
              </a:p>
            </p:txBody>
          </p:sp>
        </p:grpSp>
        <p:grpSp>
          <p:nvGrpSpPr>
            <p:cNvPr id="14" name="Group 13"/>
            <p:cNvGrpSpPr/>
            <p:nvPr/>
          </p:nvGrpSpPr>
          <p:grpSpPr>
            <a:xfrm>
              <a:off x="4171062" y="3828122"/>
              <a:ext cx="1569460" cy="1332607"/>
              <a:chOff x="4171062" y="3828122"/>
              <a:chExt cx="1569460" cy="1332607"/>
            </a:xfrm>
          </p:grpSpPr>
          <p:pic>
            <p:nvPicPr>
              <p:cNvPr id="16" name="Graphic 2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71062" y="3828122"/>
                <a:ext cx="1388132" cy="1332607"/>
              </a:xfrm>
              <a:prstGeom prst="rect">
                <a:avLst/>
              </a:prstGeom>
            </p:spPr>
          </p:pic>
          <p:sp>
            <p:nvSpPr>
              <p:cNvPr id="17" name="TextBox 16"/>
              <p:cNvSpPr txBox="1"/>
              <p:nvPr/>
            </p:nvSpPr>
            <p:spPr>
              <a:xfrm rot="19080000">
                <a:off x="4435597" y="4243399"/>
                <a:ext cx="1304925" cy="43349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998" dirty="0">
                    <a:solidFill>
                      <a:srgbClr val="FFFFFF"/>
                    </a:solidFill>
                    <a:latin typeface="Segoe UI Light"/>
                  </a:rPr>
                  <a:t>Monitor</a:t>
                </a:r>
              </a:p>
            </p:txBody>
          </p:sp>
        </p:grpSp>
        <p:sp>
          <p:nvSpPr>
            <p:cNvPr id="15" name="TextBox 14"/>
            <p:cNvSpPr txBox="1"/>
            <p:nvPr/>
          </p:nvSpPr>
          <p:spPr>
            <a:xfrm>
              <a:off x="1191748" y="3558600"/>
              <a:ext cx="1618172" cy="522868"/>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797" kern="0" dirty="0">
                  <a:solidFill>
                    <a:srgbClr val="505050"/>
                  </a:solidFill>
                  <a:latin typeface="Segoe UI Semibold" panose="020B0702040204020203" pitchFamily="34" charset="0"/>
                  <a:cs typeface="Segoe UI Semibold" panose="020B0702040204020203" pitchFamily="34" charset="0"/>
                </a:rPr>
                <a:t>DEV</a:t>
              </a:r>
              <a:endParaRPr lang="en-US" sz="2797" kern="0" dirty="0">
                <a:solidFill>
                  <a:srgbClr val="505050"/>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8090000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 and driving business value</a:t>
            </a:r>
          </a:p>
        </p:txBody>
      </p:sp>
      <p:sp>
        <p:nvSpPr>
          <p:cNvPr id="30" name="TextBox 29"/>
          <p:cNvSpPr txBox="1"/>
          <p:nvPr/>
        </p:nvSpPr>
        <p:spPr>
          <a:xfrm>
            <a:off x="6482061" y="1992642"/>
            <a:ext cx="5483060" cy="971083"/>
          </a:xfrm>
          <a:prstGeom prst="rect">
            <a:avLst/>
          </a:prstGeom>
          <a:noFill/>
        </p:spPr>
        <p:txBody>
          <a:bodyPr wrap="square" rtlCol="0">
            <a:spAutoFit/>
          </a:bodyPr>
          <a:lstStyle/>
          <a:p>
            <a:pPr defTabSz="931591"/>
            <a:r>
              <a:rPr lang="en-US" sz="2797" dirty="0">
                <a:gradFill>
                  <a:gsLst>
                    <a:gs pos="0">
                      <a:srgbClr val="505151"/>
                    </a:gs>
                    <a:gs pos="100000">
                      <a:srgbClr val="505151"/>
                    </a:gs>
                  </a:gsLst>
                  <a:lin ang="5400000" scaled="1"/>
                </a:gradFill>
                <a:latin typeface="Segoe UI Light"/>
              </a:rPr>
              <a:t>Organizations realizing up to 20% improvements in..</a:t>
            </a:r>
          </a:p>
        </p:txBody>
      </p:sp>
      <p:grpSp>
        <p:nvGrpSpPr>
          <p:cNvPr id="76" name="Group 75"/>
          <p:cNvGrpSpPr/>
          <p:nvPr/>
        </p:nvGrpSpPr>
        <p:grpSpPr>
          <a:xfrm>
            <a:off x="6562930" y="3187029"/>
            <a:ext cx="2623314" cy="469865"/>
            <a:chOff x="6563370" y="3190601"/>
            <a:chExt cx="2626667" cy="470465"/>
          </a:xfrm>
        </p:grpSpPr>
        <p:sp>
          <p:nvSpPr>
            <p:cNvPr id="31" name="Oval 30"/>
            <p:cNvSpPr/>
            <p:nvPr/>
          </p:nvSpPr>
          <p:spPr>
            <a:xfrm>
              <a:off x="6563370" y="3245204"/>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dirty="0">
                <a:solidFill>
                  <a:srgbClr val="FFFFFF"/>
                </a:solidFill>
                <a:latin typeface="Segoe UI Light"/>
              </a:endParaRPr>
            </a:p>
          </p:txBody>
        </p:sp>
        <p:pic>
          <p:nvPicPr>
            <p:cNvPr id="39" name="Graphic 69"/>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a:off x="6640393" y="3329291"/>
              <a:ext cx="254980" cy="254980"/>
            </a:xfrm>
            <a:prstGeom prst="rect">
              <a:avLst/>
            </a:prstGeom>
            <a:ln>
              <a:noFill/>
            </a:ln>
          </p:spPr>
        </p:pic>
        <p:sp>
          <p:nvSpPr>
            <p:cNvPr id="41" name="TextBox 40"/>
            <p:cNvSpPr txBox="1"/>
            <p:nvPr/>
          </p:nvSpPr>
          <p:spPr>
            <a:xfrm>
              <a:off x="7100409" y="3190601"/>
              <a:ext cx="2089628"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Time-to-market</a:t>
              </a:r>
            </a:p>
          </p:txBody>
        </p:sp>
      </p:grpSp>
      <p:grpSp>
        <p:nvGrpSpPr>
          <p:cNvPr id="44" name="Group 43"/>
          <p:cNvGrpSpPr/>
          <p:nvPr/>
        </p:nvGrpSpPr>
        <p:grpSpPr>
          <a:xfrm>
            <a:off x="662738" y="2612546"/>
            <a:ext cx="5555499" cy="3443552"/>
            <a:chOff x="655199" y="2273776"/>
            <a:chExt cx="5085323" cy="3152116"/>
          </a:xfrm>
        </p:grpSpPr>
        <p:grpSp>
          <p:nvGrpSpPr>
            <p:cNvPr id="45" name="Group 44"/>
            <p:cNvGrpSpPr/>
            <p:nvPr/>
          </p:nvGrpSpPr>
          <p:grpSpPr>
            <a:xfrm>
              <a:off x="4165978" y="2450878"/>
              <a:ext cx="1388132" cy="1388132"/>
              <a:chOff x="4165978" y="2450878"/>
              <a:chExt cx="1388132" cy="1388132"/>
            </a:xfrm>
          </p:grpSpPr>
          <p:pic>
            <p:nvPicPr>
              <p:cNvPr id="67" name="Graphic 3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5978" y="2450878"/>
                <a:ext cx="1388132" cy="1388132"/>
              </a:xfrm>
              <a:prstGeom prst="rect">
                <a:avLst/>
              </a:prstGeom>
            </p:spPr>
          </p:pic>
          <p:sp>
            <p:nvSpPr>
              <p:cNvPr id="68" name="TextBox 67"/>
              <p:cNvSpPr txBox="1"/>
              <p:nvPr/>
            </p:nvSpPr>
            <p:spPr>
              <a:xfrm rot="2820000">
                <a:off x="4423905" y="2917123"/>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Configure</a:t>
                </a:r>
              </a:p>
            </p:txBody>
          </p:sp>
        </p:grpSp>
        <p:grpSp>
          <p:nvGrpSpPr>
            <p:cNvPr id="46" name="Group 45"/>
            <p:cNvGrpSpPr/>
            <p:nvPr/>
          </p:nvGrpSpPr>
          <p:grpSpPr>
            <a:xfrm>
              <a:off x="1982855" y="2471746"/>
              <a:ext cx="1480296" cy="1332607"/>
              <a:chOff x="1982855" y="2471746"/>
              <a:chExt cx="1480296" cy="1332607"/>
            </a:xfrm>
          </p:grpSpPr>
          <p:pic>
            <p:nvPicPr>
              <p:cNvPr id="65" name="Graphic 2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82855" y="2471746"/>
                <a:ext cx="1388132" cy="1332607"/>
              </a:xfrm>
              <a:prstGeom prst="rect">
                <a:avLst/>
              </a:prstGeom>
            </p:spPr>
          </p:pic>
          <p:sp>
            <p:nvSpPr>
              <p:cNvPr id="66" name="TextBox 65"/>
              <p:cNvSpPr txBox="1"/>
              <p:nvPr/>
            </p:nvSpPr>
            <p:spPr>
              <a:xfrm rot="1680000">
                <a:off x="2158226" y="2789517"/>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Plan</a:t>
                </a:r>
              </a:p>
            </p:txBody>
          </p:sp>
        </p:grpSp>
        <p:pic>
          <p:nvPicPr>
            <p:cNvPr id="47" name="Graphic 2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56109" y="3804851"/>
              <a:ext cx="1332606" cy="1351115"/>
            </a:xfrm>
            <a:prstGeom prst="rect">
              <a:avLst/>
            </a:prstGeom>
          </p:spPr>
        </p:pic>
        <p:sp>
          <p:nvSpPr>
            <p:cNvPr id="48" name="TextBox 47"/>
            <p:cNvSpPr txBox="1"/>
            <p:nvPr/>
          </p:nvSpPr>
          <p:spPr>
            <a:xfrm>
              <a:off x="3413267" y="3558600"/>
              <a:ext cx="1618172" cy="579583"/>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397" kern="0" dirty="0">
                  <a:solidFill>
                    <a:srgbClr val="505050"/>
                  </a:solidFill>
                  <a:latin typeface="Segoe UI Semibold" panose="020B0702040204020203" pitchFamily="34" charset="0"/>
                  <a:cs typeface="Segoe UI Semibold" panose="020B0702040204020203" pitchFamily="34" charset="0"/>
                </a:rPr>
                <a:t>OPS</a:t>
              </a:r>
              <a:endParaRPr lang="en-US" sz="2397" kern="0" dirty="0">
                <a:solidFill>
                  <a:srgbClr val="505050"/>
                </a:solidFill>
                <a:latin typeface="Segoe UI Semibold" panose="020B0702040204020203" pitchFamily="34" charset="0"/>
                <a:cs typeface="Segoe UI Semibold" panose="020B0702040204020203" pitchFamily="34" charset="0"/>
              </a:endParaRPr>
            </a:p>
          </p:txBody>
        </p:sp>
        <p:grpSp>
          <p:nvGrpSpPr>
            <p:cNvPr id="49" name="Group 48"/>
            <p:cNvGrpSpPr/>
            <p:nvPr/>
          </p:nvGrpSpPr>
          <p:grpSpPr>
            <a:xfrm>
              <a:off x="657018" y="2273776"/>
              <a:ext cx="1332607" cy="1589662"/>
              <a:chOff x="657018" y="2273776"/>
              <a:chExt cx="1332607" cy="1589662"/>
            </a:xfrm>
          </p:grpSpPr>
          <p:pic>
            <p:nvPicPr>
              <p:cNvPr id="63" name="Graphic 1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7018" y="2475306"/>
                <a:ext cx="1332607" cy="1388132"/>
              </a:xfrm>
              <a:prstGeom prst="rect">
                <a:avLst/>
              </a:prstGeom>
            </p:spPr>
          </p:pic>
          <p:sp>
            <p:nvSpPr>
              <p:cNvPr id="64" name="TextBox 63"/>
              <p:cNvSpPr txBox="1"/>
              <p:nvPr/>
            </p:nvSpPr>
            <p:spPr>
              <a:xfrm rot="18780000">
                <a:off x="747353" y="2675062"/>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Create</a:t>
                </a:r>
              </a:p>
            </p:txBody>
          </p:sp>
        </p:grpSp>
        <p:grpSp>
          <p:nvGrpSpPr>
            <p:cNvPr id="50" name="Group 49"/>
            <p:cNvGrpSpPr/>
            <p:nvPr/>
          </p:nvGrpSpPr>
          <p:grpSpPr>
            <a:xfrm>
              <a:off x="655199" y="3849054"/>
              <a:ext cx="1388132" cy="1576838"/>
              <a:chOff x="655199" y="3849054"/>
              <a:chExt cx="1388132" cy="1576838"/>
            </a:xfrm>
          </p:grpSpPr>
          <p:pic>
            <p:nvPicPr>
              <p:cNvPr id="61" name="Graphic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5199" y="3849054"/>
                <a:ext cx="1388132" cy="1332607"/>
              </a:xfrm>
              <a:prstGeom prst="rect">
                <a:avLst/>
              </a:prstGeom>
            </p:spPr>
          </p:pic>
          <p:sp>
            <p:nvSpPr>
              <p:cNvPr id="62" name="TextBox 61"/>
              <p:cNvSpPr txBox="1"/>
              <p:nvPr/>
            </p:nvSpPr>
            <p:spPr>
              <a:xfrm rot="2700000">
                <a:off x="782085" y="4522253"/>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Verify</a:t>
                </a:r>
              </a:p>
            </p:txBody>
          </p:sp>
        </p:grpSp>
        <p:grpSp>
          <p:nvGrpSpPr>
            <p:cNvPr id="51" name="Group 50"/>
            <p:cNvGrpSpPr/>
            <p:nvPr/>
          </p:nvGrpSpPr>
          <p:grpSpPr>
            <a:xfrm>
              <a:off x="2038380" y="3800359"/>
              <a:ext cx="1534578" cy="1388132"/>
              <a:chOff x="2038380" y="3800359"/>
              <a:chExt cx="1534578" cy="1388132"/>
            </a:xfrm>
          </p:grpSpPr>
          <p:pic>
            <p:nvPicPr>
              <p:cNvPr id="59" name="Graphic 2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38380" y="3800359"/>
                <a:ext cx="1332607" cy="1388132"/>
              </a:xfrm>
              <a:prstGeom prst="rect">
                <a:avLst/>
              </a:prstGeom>
            </p:spPr>
          </p:pic>
          <p:sp>
            <p:nvSpPr>
              <p:cNvPr id="60" name="TextBox 59"/>
              <p:cNvSpPr txBox="1"/>
              <p:nvPr/>
            </p:nvSpPr>
            <p:spPr>
              <a:xfrm rot="18900000">
                <a:off x="2268033" y="4196266"/>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Package</a:t>
                </a:r>
              </a:p>
            </p:txBody>
          </p:sp>
        </p:grpSp>
        <p:grpSp>
          <p:nvGrpSpPr>
            <p:cNvPr id="52" name="Group 51"/>
            <p:cNvGrpSpPr/>
            <p:nvPr/>
          </p:nvGrpSpPr>
          <p:grpSpPr>
            <a:xfrm>
              <a:off x="2860555" y="2273777"/>
              <a:ext cx="1314098" cy="1532211"/>
              <a:chOff x="2860555" y="2273777"/>
              <a:chExt cx="1314098" cy="1532211"/>
            </a:xfrm>
          </p:grpSpPr>
          <p:pic>
            <p:nvPicPr>
              <p:cNvPr id="57" name="Graphic 31"/>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60555" y="2454873"/>
                <a:ext cx="1314098" cy="1351115"/>
              </a:xfrm>
              <a:prstGeom prst="rect">
                <a:avLst/>
              </a:prstGeom>
            </p:spPr>
          </p:pic>
          <p:sp>
            <p:nvSpPr>
              <p:cNvPr id="58" name="TextBox 57"/>
              <p:cNvSpPr txBox="1"/>
              <p:nvPr/>
            </p:nvSpPr>
            <p:spPr>
              <a:xfrm rot="18780000">
                <a:off x="2940317" y="2675063"/>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Release</a:t>
                </a:r>
              </a:p>
            </p:txBody>
          </p:sp>
        </p:grpSp>
        <p:grpSp>
          <p:nvGrpSpPr>
            <p:cNvPr id="53" name="Group 52"/>
            <p:cNvGrpSpPr/>
            <p:nvPr/>
          </p:nvGrpSpPr>
          <p:grpSpPr>
            <a:xfrm>
              <a:off x="4171062" y="3828122"/>
              <a:ext cx="1569460" cy="1332607"/>
              <a:chOff x="4171062" y="3828122"/>
              <a:chExt cx="1569460" cy="1332607"/>
            </a:xfrm>
          </p:grpSpPr>
          <p:pic>
            <p:nvPicPr>
              <p:cNvPr id="55" name="Graphic 28"/>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71062" y="3828122"/>
                <a:ext cx="1388132" cy="1332607"/>
              </a:xfrm>
              <a:prstGeom prst="rect">
                <a:avLst/>
              </a:prstGeom>
            </p:spPr>
          </p:pic>
          <p:sp>
            <p:nvSpPr>
              <p:cNvPr id="56" name="TextBox 55"/>
              <p:cNvSpPr txBox="1"/>
              <p:nvPr/>
            </p:nvSpPr>
            <p:spPr>
              <a:xfrm rot="19080000">
                <a:off x="4435597" y="4208969"/>
                <a:ext cx="1304925" cy="502354"/>
              </a:xfrm>
              <a:prstGeom prst="rect">
                <a:avLst/>
              </a:prstGeom>
              <a:noFill/>
            </p:spPr>
            <p:txBody>
              <a:bodyPr wrap="square" lIns="182647" tIns="146117" rIns="182647" bIns="146117" rtlCol="0">
                <a:spAutoFit/>
              </a:bodyPr>
              <a:lstStyle/>
              <a:p>
                <a:pPr defTabSz="913238">
                  <a:lnSpc>
                    <a:spcPct val="90000"/>
                  </a:lnSpc>
                  <a:spcAft>
                    <a:spcPts val="599"/>
                  </a:spcAft>
                  <a:defRPr/>
                </a:pPr>
                <a:r>
                  <a:rPr lang="en-US" sz="1798" dirty="0">
                    <a:solidFill>
                      <a:srgbClr val="FFFFFF"/>
                    </a:solidFill>
                    <a:latin typeface="Segoe UI Light"/>
                  </a:rPr>
                  <a:t>Monitor</a:t>
                </a:r>
              </a:p>
            </p:txBody>
          </p:sp>
        </p:grpSp>
        <p:sp>
          <p:nvSpPr>
            <p:cNvPr id="54" name="TextBox 53"/>
            <p:cNvSpPr txBox="1"/>
            <p:nvPr/>
          </p:nvSpPr>
          <p:spPr>
            <a:xfrm>
              <a:off x="1191748" y="3558600"/>
              <a:ext cx="1618172" cy="579583"/>
            </a:xfrm>
            <a:prstGeom prst="rect">
              <a:avLst/>
            </a:prstGeom>
            <a:noFill/>
            <a:ln>
              <a:noFill/>
            </a:ln>
          </p:spPr>
          <p:txBody>
            <a:bodyPr wrap="square" lIns="182548" tIns="146039" rIns="182548" bIns="146039" rtlCol="0">
              <a:spAutoFit/>
            </a:bodyPr>
            <a:lstStyle/>
            <a:p>
              <a:pPr algn="ctr" defTabSz="894892">
                <a:lnSpc>
                  <a:spcPct val="90000"/>
                </a:lnSpc>
                <a:spcAft>
                  <a:spcPts val="599"/>
                </a:spcAft>
                <a:defRPr/>
              </a:pPr>
              <a:r>
                <a:rPr lang="de-DE" sz="2397" kern="0" dirty="0">
                  <a:solidFill>
                    <a:srgbClr val="505050"/>
                  </a:solidFill>
                  <a:latin typeface="Segoe UI Semibold" panose="020B0702040204020203" pitchFamily="34" charset="0"/>
                  <a:cs typeface="Segoe UI Semibold" panose="020B0702040204020203" pitchFamily="34" charset="0"/>
                </a:rPr>
                <a:t>DEV</a:t>
              </a:r>
              <a:endParaRPr lang="en-US" sz="2397" kern="0" dirty="0">
                <a:solidFill>
                  <a:srgbClr val="505050"/>
                </a:solidFill>
                <a:latin typeface="Segoe UI Semibold" panose="020B0702040204020203" pitchFamily="34" charset="0"/>
                <a:cs typeface="Segoe UI Semibold" panose="020B0702040204020203" pitchFamily="34" charset="0"/>
              </a:endParaRPr>
            </a:p>
          </p:txBody>
        </p:sp>
      </p:grpSp>
      <p:sp>
        <p:nvSpPr>
          <p:cNvPr id="69" name="TextBox 68"/>
          <p:cNvSpPr txBox="1"/>
          <p:nvPr/>
        </p:nvSpPr>
        <p:spPr>
          <a:xfrm>
            <a:off x="434432" y="6232993"/>
            <a:ext cx="2046570" cy="389727"/>
          </a:xfrm>
          <a:prstGeom prst="rect">
            <a:avLst/>
          </a:prstGeom>
          <a:noFill/>
        </p:spPr>
        <p:txBody>
          <a:bodyPr wrap="none" lIns="175465" tIns="140373" rIns="175465" bIns="140373" rtlCol="0">
            <a:spAutoFit/>
          </a:bodyPr>
          <a:lstStyle/>
          <a:p>
            <a:pPr defTabSz="894861">
              <a:lnSpc>
                <a:spcPct val="90000"/>
              </a:lnSpc>
              <a:spcAft>
                <a:spcPts val="575"/>
              </a:spcAft>
            </a:pPr>
            <a:r>
              <a:rPr lang="en-US" sz="767" i="1" kern="0" dirty="0">
                <a:solidFill>
                  <a:srgbClr val="008272"/>
                </a:solidFill>
                <a:latin typeface="Segoe UI Light"/>
              </a:rPr>
              <a:t>Source: Global Study by CA Technologies</a:t>
            </a:r>
          </a:p>
        </p:txBody>
      </p:sp>
      <p:grpSp>
        <p:nvGrpSpPr>
          <p:cNvPr id="77" name="Group 76"/>
          <p:cNvGrpSpPr/>
          <p:nvPr/>
        </p:nvGrpSpPr>
        <p:grpSpPr>
          <a:xfrm>
            <a:off x="6562930" y="3633437"/>
            <a:ext cx="2623314" cy="473409"/>
            <a:chOff x="6563370" y="3633297"/>
            <a:chExt cx="2626667" cy="474014"/>
          </a:xfrm>
        </p:grpSpPr>
        <p:sp>
          <p:nvSpPr>
            <p:cNvPr id="32" name="Oval 31"/>
            <p:cNvSpPr/>
            <p:nvPr/>
          </p:nvSpPr>
          <p:spPr>
            <a:xfrm>
              <a:off x="6563370" y="3698285"/>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dirty="0">
                <a:solidFill>
                  <a:srgbClr val="FFFFFF"/>
                </a:solidFill>
                <a:latin typeface="Segoe UI Light"/>
              </a:endParaRPr>
            </a:p>
          </p:txBody>
        </p:sp>
        <p:pic>
          <p:nvPicPr>
            <p:cNvPr id="38" name="Graphic 68"/>
            <p:cNvPicPr>
              <a:picLocks noChangeAspect="1"/>
            </p:cNvPicPr>
            <p:nvPr/>
          </p:nvPicPr>
          <p:blipFill>
            <a:blip r:embed="rId21">
              <a:biLevel thresh="25000"/>
              <a:extLst>
                <a:ext uri="{96DAC541-7B7A-43D3-8B79-37D633B846F1}">
                  <asvg:svgBlip xmlns:asvg="http://schemas.microsoft.com/office/drawing/2016/SVG/main" r:embed="rId22"/>
                </a:ext>
              </a:extLst>
            </a:blip>
            <a:stretch>
              <a:fillRect/>
            </a:stretch>
          </p:blipFill>
          <p:spPr>
            <a:xfrm>
              <a:off x="6640393" y="3776898"/>
              <a:ext cx="254980" cy="254980"/>
            </a:xfrm>
            <a:prstGeom prst="rect">
              <a:avLst/>
            </a:prstGeom>
            <a:ln>
              <a:noFill/>
            </a:ln>
          </p:spPr>
        </p:pic>
        <p:sp>
          <p:nvSpPr>
            <p:cNvPr id="71" name="TextBox 70"/>
            <p:cNvSpPr txBox="1"/>
            <p:nvPr/>
          </p:nvSpPr>
          <p:spPr>
            <a:xfrm>
              <a:off x="7100409" y="3633297"/>
              <a:ext cx="2089628"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Software quality</a:t>
              </a:r>
            </a:p>
          </p:txBody>
        </p:sp>
      </p:grpSp>
      <p:grpSp>
        <p:nvGrpSpPr>
          <p:cNvPr id="78" name="Group 77"/>
          <p:cNvGrpSpPr/>
          <p:nvPr/>
        </p:nvGrpSpPr>
        <p:grpSpPr>
          <a:xfrm>
            <a:off x="6562930" y="4090222"/>
            <a:ext cx="3599033" cy="469865"/>
            <a:chOff x="6563370" y="4094962"/>
            <a:chExt cx="3603633" cy="470465"/>
          </a:xfrm>
        </p:grpSpPr>
        <p:sp>
          <p:nvSpPr>
            <p:cNvPr id="33" name="Oval 32"/>
            <p:cNvSpPr/>
            <p:nvPr/>
          </p:nvSpPr>
          <p:spPr>
            <a:xfrm>
              <a:off x="6563370" y="4151366"/>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dirty="0">
                <a:solidFill>
                  <a:srgbClr val="FFFFFF"/>
                </a:solidFill>
                <a:latin typeface="Segoe UI Light"/>
              </a:endParaRPr>
            </a:p>
          </p:txBody>
        </p:sp>
        <p:pic>
          <p:nvPicPr>
            <p:cNvPr id="40" name="Graphic 70"/>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rot="10800000">
              <a:off x="6639661" y="4233459"/>
              <a:ext cx="254980" cy="254980"/>
            </a:xfrm>
            <a:prstGeom prst="rect">
              <a:avLst/>
            </a:prstGeom>
            <a:ln>
              <a:noFill/>
            </a:ln>
          </p:spPr>
        </p:pic>
        <p:sp>
          <p:nvSpPr>
            <p:cNvPr id="73" name="TextBox 72"/>
            <p:cNvSpPr txBox="1"/>
            <p:nvPr/>
          </p:nvSpPr>
          <p:spPr>
            <a:xfrm>
              <a:off x="7100408" y="4094962"/>
              <a:ext cx="3066595"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Frequency of deployment</a:t>
              </a:r>
            </a:p>
          </p:txBody>
        </p:sp>
      </p:grpSp>
      <p:grpSp>
        <p:nvGrpSpPr>
          <p:cNvPr id="79" name="Group 78"/>
          <p:cNvGrpSpPr/>
          <p:nvPr/>
        </p:nvGrpSpPr>
        <p:grpSpPr>
          <a:xfrm>
            <a:off x="6562930" y="4538432"/>
            <a:ext cx="3599033" cy="469865"/>
            <a:chOff x="6563370" y="4549007"/>
            <a:chExt cx="3603633" cy="470465"/>
          </a:xfrm>
        </p:grpSpPr>
        <p:sp>
          <p:nvSpPr>
            <p:cNvPr id="34" name="Oval 33"/>
            <p:cNvSpPr/>
            <p:nvPr/>
          </p:nvSpPr>
          <p:spPr>
            <a:xfrm>
              <a:off x="6563370" y="4604447"/>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dirty="0">
                <a:solidFill>
                  <a:srgbClr val="FFFFFF"/>
                </a:solidFill>
                <a:latin typeface="Segoe UI Light"/>
              </a:endParaRPr>
            </a:p>
          </p:txBody>
        </p:sp>
        <p:pic>
          <p:nvPicPr>
            <p:cNvPr id="36" name="Graphic 66"/>
            <p:cNvPicPr>
              <a:picLocks noChangeAspect="1"/>
            </p:cNvPicPr>
            <p:nvPr/>
          </p:nvPicPr>
          <p:blipFill>
            <a:blip r:embed="rId23">
              <a:biLevel thresh="25000"/>
              <a:extLst>
                <a:ext uri="{96DAC541-7B7A-43D3-8B79-37D633B846F1}">
                  <asvg:svgBlip xmlns:asvg="http://schemas.microsoft.com/office/drawing/2016/SVG/main" r:embed="rId24"/>
                </a:ext>
              </a:extLst>
            </a:blip>
            <a:stretch>
              <a:fillRect/>
            </a:stretch>
          </p:blipFill>
          <p:spPr>
            <a:xfrm>
              <a:off x="6658832" y="4707200"/>
              <a:ext cx="216636" cy="201992"/>
            </a:xfrm>
            <a:prstGeom prst="rect">
              <a:avLst/>
            </a:prstGeom>
            <a:ln>
              <a:noFill/>
            </a:ln>
          </p:spPr>
        </p:pic>
        <p:sp>
          <p:nvSpPr>
            <p:cNvPr id="74" name="TextBox 73"/>
            <p:cNvSpPr txBox="1"/>
            <p:nvPr/>
          </p:nvSpPr>
          <p:spPr>
            <a:xfrm>
              <a:off x="7100408" y="4549007"/>
              <a:ext cx="3066595"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Increased revenue</a:t>
              </a:r>
            </a:p>
          </p:txBody>
        </p:sp>
      </p:grpSp>
      <p:grpSp>
        <p:nvGrpSpPr>
          <p:cNvPr id="80" name="Group 79"/>
          <p:cNvGrpSpPr/>
          <p:nvPr/>
        </p:nvGrpSpPr>
        <p:grpSpPr>
          <a:xfrm>
            <a:off x="6562930" y="4985683"/>
            <a:ext cx="4378651" cy="474390"/>
            <a:chOff x="6563370" y="4991558"/>
            <a:chExt cx="4384247" cy="474996"/>
          </a:xfrm>
        </p:grpSpPr>
        <p:sp>
          <p:nvSpPr>
            <p:cNvPr id="35" name="Oval 34"/>
            <p:cNvSpPr/>
            <p:nvPr/>
          </p:nvSpPr>
          <p:spPr>
            <a:xfrm>
              <a:off x="6563370" y="5057528"/>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91"/>
              <a:endParaRPr lang="en-US" sz="1798" dirty="0">
                <a:solidFill>
                  <a:srgbClr val="FFFFFF"/>
                </a:solidFill>
                <a:latin typeface="Segoe UI Light"/>
              </a:endParaRPr>
            </a:p>
          </p:txBody>
        </p:sp>
        <p:pic>
          <p:nvPicPr>
            <p:cNvPr id="37" name="Graphic 67"/>
            <p:cNvPicPr>
              <a:picLocks noChangeAspect="1"/>
            </p:cNvPicPr>
            <p:nvPr/>
          </p:nvPicPr>
          <p:blipFill>
            <a:blip r:embed="rId25">
              <a:biLevel thresh="25000"/>
              <a:extLst>
                <a:ext uri="{96DAC541-7B7A-43D3-8B79-37D633B846F1}">
                  <asvg:svgBlip xmlns:asvg="http://schemas.microsoft.com/office/drawing/2016/SVG/main" r:embed="rId26"/>
                </a:ext>
              </a:extLst>
            </a:blip>
            <a:stretch>
              <a:fillRect/>
            </a:stretch>
          </p:blipFill>
          <p:spPr>
            <a:xfrm>
              <a:off x="6635359" y="5172075"/>
              <a:ext cx="265316" cy="181088"/>
            </a:xfrm>
            <a:prstGeom prst="rect">
              <a:avLst/>
            </a:prstGeom>
            <a:ln>
              <a:noFill/>
            </a:ln>
          </p:spPr>
        </p:pic>
        <p:sp>
          <p:nvSpPr>
            <p:cNvPr id="75" name="TextBox 74"/>
            <p:cNvSpPr txBox="1"/>
            <p:nvPr/>
          </p:nvSpPr>
          <p:spPr>
            <a:xfrm>
              <a:off x="7100408" y="4991558"/>
              <a:ext cx="3847209" cy="470465"/>
            </a:xfrm>
            <a:prstGeom prst="rect">
              <a:avLst/>
            </a:prstGeom>
            <a:noFill/>
          </p:spPr>
          <p:txBody>
            <a:bodyPr wrap="square" lIns="0" tIns="0" rIns="0" bIns="0" rtlCol="0">
              <a:spAutoFit/>
            </a:bodyPr>
            <a:lstStyle/>
            <a:p>
              <a:pPr defTabSz="931591">
                <a:lnSpc>
                  <a:spcPct val="150000"/>
                </a:lnSpc>
              </a:pPr>
              <a:r>
                <a:rPr lang="en-US" sz="1998" dirty="0">
                  <a:gradFill>
                    <a:gsLst>
                      <a:gs pos="0">
                        <a:srgbClr val="505151"/>
                      </a:gs>
                      <a:gs pos="100000">
                        <a:srgbClr val="505151"/>
                      </a:gs>
                    </a:gsLst>
                    <a:lin ang="5400000" scaled="1"/>
                  </a:gradFill>
                  <a:latin typeface="Segoe UI Light"/>
                </a:rPr>
                <a:t>Customer reach and retention</a:t>
              </a:r>
            </a:p>
          </p:txBody>
        </p:sp>
      </p:grpSp>
    </p:spTree>
    <p:extLst>
      <p:ext uri="{BB962C8B-B14F-4D97-AF65-F5344CB8AC3E}">
        <p14:creationId xmlns:p14="http://schemas.microsoft.com/office/powerpoint/2010/main" val="18389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anim calcmode="lin" valueType="num">
                                      <p:cBhvr>
                                        <p:cTn id="13" dur="500" fill="hold"/>
                                        <p:tgtEl>
                                          <p:spTgt spid="76"/>
                                        </p:tgtEl>
                                        <p:attrNameLst>
                                          <p:attrName>ppt_x</p:attrName>
                                        </p:attrNameLst>
                                      </p:cBhvr>
                                      <p:tavLst>
                                        <p:tav tm="0">
                                          <p:val>
                                            <p:strVal val="#ppt_x"/>
                                          </p:val>
                                        </p:tav>
                                        <p:tav tm="100000">
                                          <p:val>
                                            <p:strVal val="#ppt_x"/>
                                          </p:val>
                                        </p:tav>
                                      </p:tavLst>
                                    </p:anim>
                                    <p:anim calcmode="lin" valueType="num">
                                      <p:cBhvr>
                                        <p:cTn id="14" dur="500" fill="hold"/>
                                        <p:tgtEl>
                                          <p:spTgt spid="7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anim calcmode="lin" valueType="num">
                                      <p:cBhvr>
                                        <p:cTn id="18" dur="500" fill="hold"/>
                                        <p:tgtEl>
                                          <p:spTgt spid="77"/>
                                        </p:tgtEl>
                                        <p:attrNameLst>
                                          <p:attrName>ppt_x</p:attrName>
                                        </p:attrNameLst>
                                      </p:cBhvr>
                                      <p:tavLst>
                                        <p:tav tm="0">
                                          <p:val>
                                            <p:strVal val="#ppt_x"/>
                                          </p:val>
                                        </p:tav>
                                        <p:tav tm="100000">
                                          <p:val>
                                            <p:strVal val="#ppt_x"/>
                                          </p:val>
                                        </p:tav>
                                      </p:tavLst>
                                    </p:anim>
                                    <p:anim calcmode="lin" valueType="num">
                                      <p:cBhvr>
                                        <p:cTn id="19" dur="500" fill="hold"/>
                                        <p:tgtEl>
                                          <p:spTgt spid="7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anim calcmode="lin" valueType="num">
                                      <p:cBhvr>
                                        <p:cTn id="23" dur="500" fill="hold"/>
                                        <p:tgtEl>
                                          <p:spTgt spid="78"/>
                                        </p:tgtEl>
                                        <p:attrNameLst>
                                          <p:attrName>ppt_x</p:attrName>
                                        </p:attrNameLst>
                                      </p:cBhvr>
                                      <p:tavLst>
                                        <p:tav tm="0">
                                          <p:val>
                                            <p:strVal val="#ppt_x"/>
                                          </p:val>
                                        </p:tav>
                                        <p:tav tm="100000">
                                          <p:val>
                                            <p:strVal val="#ppt_x"/>
                                          </p:val>
                                        </p:tav>
                                      </p:tavLst>
                                    </p:anim>
                                    <p:anim calcmode="lin" valueType="num">
                                      <p:cBhvr>
                                        <p:cTn id="24" dur="500" fill="hold"/>
                                        <p:tgtEl>
                                          <p:spTgt spid="7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anim calcmode="lin" valueType="num">
                                      <p:cBhvr>
                                        <p:cTn id="28" dur="500" fill="hold"/>
                                        <p:tgtEl>
                                          <p:spTgt spid="79"/>
                                        </p:tgtEl>
                                        <p:attrNameLst>
                                          <p:attrName>ppt_x</p:attrName>
                                        </p:attrNameLst>
                                      </p:cBhvr>
                                      <p:tavLst>
                                        <p:tav tm="0">
                                          <p:val>
                                            <p:strVal val="#ppt_x"/>
                                          </p:val>
                                        </p:tav>
                                        <p:tav tm="100000">
                                          <p:val>
                                            <p:strVal val="#ppt_x"/>
                                          </p:val>
                                        </p:tav>
                                      </p:tavLst>
                                    </p:anim>
                                    <p:anim calcmode="lin" valueType="num">
                                      <p:cBhvr>
                                        <p:cTn id="29" dur="500" fill="hold"/>
                                        <p:tgtEl>
                                          <p:spTgt spid="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anim calcmode="lin" valueType="num">
                                      <p:cBhvr>
                                        <p:cTn id="33" dur="500" fill="hold"/>
                                        <p:tgtEl>
                                          <p:spTgt spid="80"/>
                                        </p:tgtEl>
                                        <p:attrNameLst>
                                          <p:attrName>ppt_x</p:attrName>
                                        </p:attrNameLst>
                                      </p:cBhvr>
                                      <p:tavLst>
                                        <p:tav tm="0">
                                          <p:val>
                                            <p:strVal val="#ppt_x"/>
                                          </p:val>
                                        </p:tav>
                                        <p:tav tm="100000">
                                          <p:val>
                                            <p:strVal val="#ppt_x"/>
                                          </p:val>
                                        </p:tav>
                                      </p:tavLst>
                                    </p:anim>
                                    <p:anim calcmode="lin" valueType="num">
                                      <p:cBhvr>
                                        <p:cTn id="34" dur="5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819" y="497"/>
            <a:ext cx="12418839" cy="6985596"/>
          </a:xfrm>
          <a:prstGeom prst="rect">
            <a:avLst/>
          </a:prstGeom>
          <a:solidFill>
            <a:srgbClr val="00188F"/>
          </a:solidFill>
          <a:ln w="12700" cap="flat" cmpd="sng" algn="ctr">
            <a:solidFill>
              <a:srgbClr val="32005A">
                <a:shade val="50000"/>
              </a:srgbClr>
            </a:solidFill>
            <a:prstDash val="solid"/>
            <a:miter lim="800000"/>
          </a:ln>
          <a:effectLst/>
        </p:spPr>
        <p:txBody>
          <a:bodyPr rtlCol="0" anchor="ctr"/>
          <a:lstStyle/>
          <a:p>
            <a:pPr marL="0" marR="0" lvl="0" indent="0" algn="ctr" defTabSz="931412" rtl="0" eaLnBrk="1" fontAlgn="auto" latinLnBrk="0" hangingPunct="1">
              <a:lnSpc>
                <a:spcPct val="100000"/>
              </a:lnSpc>
              <a:spcBef>
                <a:spcPts val="0"/>
              </a:spcBef>
              <a:spcAft>
                <a:spcPts val="0"/>
              </a:spcAft>
              <a:buClrTx/>
              <a:buSzTx/>
              <a:buFontTx/>
              <a:buNone/>
              <a:tabLst/>
              <a:defRPr/>
            </a:pPr>
            <a:endParaRPr kumimoji="0" lang="en-US" sz="1834"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p:cNvSpPr txBox="1">
            <a:spLocks/>
          </p:cNvSpPr>
          <p:nvPr/>
        </p:nvSpPr>
        <p:spPr>
          <a:xfrm>
            <a:off x="283068" y="295849"/>
            <a:ext cx="11872703" cy="91627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379" rtl="0" eaLnBrk="1" fontAlgn="auto" latinLnBrk="0" hangingPunct="1">
              <a:lnSpc>
                <a:spcPct val="90000"/>
              </a:lnSpc>
              <a:spcBef>
                <a:spcPct val="0"/>
              </a:spcBef>
              <a:spcAft>
                <a:spcPts val="0"/>
              </a:spcAft>
              <a:buClrTx/>
              <a:buSzTx/>
              <a:buFontTx/>
              <a:buNone/>
              <a:tabLst/>
              <a:defRPr/>
            </a:pPr>
            <a:r>
              <a:rPr kumimoji="0" lang="en-US" sz="4792" b="0" i="0" u="none" strike="noStrike" kern="1200" cap="none" spc="-102" normalizeH="0" baseline="0" noProof="0" dirty="0">
                <a:ln w="3175">
                  <a:noFill/>
                </a:ln>
                <a:solidFill>
                  <a:srgbClr val="FFFFFF"/>
                </a:solidFill>
                <a:effectLst/>
                <a:uLnTx/>
                <a:uFillTx/>
                <a:latin typeface="Segoe UI Light"/>
                <a:ea typeface="+mn-ea"/>
                <a:cs typeface="Segoe UI" pitchFamily="34" charset="0"/>
              </a:rPr>
              <a:t>Economic impact summary</a:t>
            </a:r>
          </a:p>
        </p:txBody>
      </p:sp>
      <p:sp>
        <p:nvSpPr>
          <p:cNvPr id="7" name="Rectangle 6"/>
          <p:cNvSpPr/>
          <p:nvPr/>
        </p:nvSpPr>
        <p:spPr bwMode="auto">
          <a:xfrm>
            <a:off x="389279"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529%</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three-year,</a:t>
            </a:r>
            <a:b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risk-adjusted ROI</a:t>
            </a:r>
          </a:p>
        </p:txBody>
      </p:sp>
      <p:sp>
        <p:nvSpPr>
          <p:cNvPr id="8" name="Rectangle 7"/>
          <p:cNvSpPr/>
          <p:nvPr/>
        </p:nvSpPr>
        <p:spPr bwMode="auto">
          <a:xfrm>
            <a:off x="9155386"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 months</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to total payback</a:t>
            </a:r>
          </a:p>
        </p:txBody>
      </p:sp>
      <p:sp>
        <p:nvSpPr>
          <p:cNvPr id="13" name="Rectangle 12"/>
          <p:cNvSpPr/>
          <p:nvPr/>
        </p:nvSpPr>
        <p:spPr bwMode="auto">
          <a:xfrm>
            <a:off x="6233141"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15 times</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increase in</a:t>
            </a:r>
            <a:b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deployment frequency</a:t>
            </a:r>
          </a:p>
        </p:txBody>
      </p:sp>
      <p:sp>
        <p:nvSpPr>
          <p:cNvPr id="20" name="Rectangle 19"/>
          <p:cNvSpPr/>
          <p:nvPr/>
        </p:nvSpPr>
        <p:spPr bwMode="auto">
          <a:xfrm>
            <a:off x="3311209" y="5464394"/>
            <a:ext cx="2921931" cy="1513913"/>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20" tIns="146096" rIns="182620" bIns="146096" numCol="1" spcCol="0" rtlCol="0" fromWordArt="0" anchor="ctr" anchorCtr="0" forceAA="0" compatLnSpc="1">
            <a:prstTxWarp prst="textNoShape">
              <a:avLst/>
            </a:prstTxWarp>
            <a:noAutofit/>
          </a:bodyPr>
          <a:lstStyle/>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319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80% lower</a:t>
            </a:r>
          </a:p>
          <a:p>
            <a:pPr marL="0" marR="0" lvl="0" indent="0" algn="ctr" defTabSz="931109" rtl="0" eaLnBrk="1" fontAlgn="base" latinLnBrk="0" hangingPunct="1">
              <a:lnSpc>
                <a:spcPct val="90000"/>
              </a:lnSpc>
              <a:spcBef>
                <a:spcPct val="0"/>
              </a:spcBef>
              <a:spcAft>
                <a:spcPct val="0"/>
              </a:spcAft>
              <a:buClrTx/>
              <a:buSzTx/>
              <a:buFontTx/>
              <a:buNone/>
              <a:tabLst/>
              <a:defRPr/>
            </a:pP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time to recover</a:t>
            </a:r>
            <a:b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br>
            <a:r>
              <a:rPr kumimoji="0" lang="en-US" sz="19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Segoe UI Semibold" panose="020B0702040204020203" pitchFamily="34" charset="0"/>
              </a:rPr>
              <a:t>from failures</a:t>
            </a:r>
          </a:p>
        </p:txBody>
      </p:sp>
      <p:pic>
        <p:nvPicPr>
          <p:cNvPr id="1055" name="Picture 1054"/>
          <p:cNvPicPr>
            <a:picLocks noChangeAspect="1"/>
          </p:cNvPicPr>
          <p:nvPr/>
        </p:nvPicPr>
        <p:blipFill>
          <a:blip r:embed="rId3"/>
          <a:stretch>
            <a:fillRect/>
          </a:stretch>
        </p:blipFill>
        <p:spPr>
          <a:xfrm>
            <a:off x="301901" y="1362720"/>
            <a:ext cx="4166224" cy="3880688"/>
          </a:xfrm>
          <a:prstGeom prst="rect">
            <a:avLst/>
          </a:prstGeom>
        </p:spPr>
      </p:pic>
      <p:grpSp>
        <p:nvGrpSpPr>
          <p:cNvPr id="1054" name="Group 1053"/>
          <p:cNvGrpSpPr/>
          <p:nvPr/>
        </p:nvGrpSpPr>
        <p:grpSpPr>
          <a:xfrm>
            <a:off x="4444647" y="1794634"/>
            <a:ext cx="5364811" cy="1890816"/>
            <a:chOff x="3954132" y="1945223"/>
            <a:chExt cx="5372431" cy="1893501"/>
          </a:xfrm>
        </p:grpSpPr>
        <p:sp>
          <p:nvSpPr>
            <p:cNvPr id="1052" name="Rectangle 1051"/>
            <p:cNvSpPr/>
            <p:nvPr/>
          </p:nvSpPr>
          <p:spPr>
            <a:xfrm>
              <a:off x="3954132" y="1945223"/>
              <a:ext cx="2698702" cy="1348141"/>
            </a:xfrm>
            <a:prstGeom prst="rect">
              <a:avLst/>
            </a:prstGeom>
          </p:spPr>
          <p:txBody>
            <a:bodyPr wrap="none">
              <a:spAutoFit/>
            </a:bodyPr>
            <a:lstStyle/>
            <a:p>
              <a:pPr marL="0" marR="0" lvl="0" indent="0" algn="ctr" defTabSz="913063" rtl="0" eaLnBrk="1" fontAlgn="auto" latinLnBrk="0" hangingPunct="1">
                <a:lnSpc>
                  <a:spcPct val="100000"/>
                </a:lnSpc>
                <a:spcBef>
                  <a:spcPts val="0"/>
                </a:spcBef>
                <a:spcAft>
                  <a:spcPts val="0"/>
                </a:spcAft>
                <a:buClrTx/>
                <a:buSzTx/>
                <a:buFontTx/>
                <a:buNone/>
                <a:tabLst/>
                <a:defRPr/>
              </a:pPr>
              <a:r>
                <a:rPr kumimoji="0" lang="en-US" sz="7987" b="1" i="0" u="none" strike="noStrike" kern="0" cap="none" spc="0" normalizeH="0" baseline="0" noProof="0" dirty="0">
                  <a:ln>
                    <a:noFill/>
                  </a:ln>
                  <a:solidFill>
                    <a:srgbClr val="FFFFFF"/>
                  </a:solidFill>
                  <a:effectLst/>
                  <a:uLnTx/>
                  <a:uFillTx/>
                  <a:latin typeface="Bodoni MT"/>
                  <a:ea typeface="Segoe UI" panose="020B0502040204020203" pitchFamily="34" charset="0"/>
                  <a:cs typeface="Segoe UI" panose="020B0502040204020203" pitchFamily="34" charset="0"/>
                </a:rPr>
                <a:t>$</a:t>
              </a:r>
              <a:r>
                <a:rPr kumimoji="0" lang="en-US" sz="7987" b="1" i="0" u="none" strike="noStrike" kern="0" cap="none" spc="-300" normalizeH="0" baseline="0" noProof="0" dirty="0">
                  <a:ln>
                    <a:noFill/>
                  </a:ln>
                  <a:solidFill>
                    <a:srgbClr val="FFFFFF"/>
                  </a:solidFill>
                  <a:effectLst/>
                  <a:uLnTx/>
                  <a:uFillTx/>
                  <a:latin typeface="Bodoni MT"/>
                  <a:ea typeface="Segoe UI" panose="020B0502040204020203" pitchFamily="34" charset="0"/>
                  <a:cs typeface="Segoe UI" panose="020B0502040204020203" pitchFamily="34" charset="0"/>
                </a:rPr>
                <a:t>3.9M</a:t>
              </a:r>
            </a:p>
          </p:txBody>
        </p:sp>
        <p:sp>
          <p:nvSpPr>
            <p:cNvPr id="1053" name="Rectangle 1052"/>
            <p:cNvSpPr/>
            <p:nvPr/>
          </p:nvSpPr>
          <p:spPr>
            <a:xfrm>
              <a:off x="4008437" y="3168968"/>
              <a:ext cx="5318126" cy="669756"/>
            </a:xfrm>
            <a:prstGeom prst="rect">
              <a:avLst/>
            </a:prstGeom>
          </p:spPr>
          <p:txBody>
            <a:bodyPr wrap="square">
              <a:spAutoFit/>
            </a:bodyPr>
            <a:lstStyle/>
            <a:p>
              <a:pPr marL="0" marR="0" lvl="0" indent="0" algn="l" defTabSz="913063" rtl="0" eaLnBrk="1" fontAlgn="auto" latinLnBrk="0" hangingPunct="1">
                <a:lnSpc>
                  <a:spcPts val="2198"/>
                </a:lnSpc>
                <a:spcBef>
                  <a:spcPct val="0"/>
                </a:spcBef>
                <a:spcAft>
                  <a:spcPts val="0"/>
                </a:spcAft>
                <a:buClrTx/>
                <a:buSzTx/>
                <a:buFontTx/>
                <a:buNone/>
                <a:tabLst/>
                <a:defRPr/>
              </a:pPr>
              <a:r>
                <a:rPr kumimoji="0" lang="en-US" sz="1596" b="1" i="0" u="none" strike="noStrike" kern="900" cap="none" spc="200" normalizeH="0" baseline="0" noProof="0" dirty="0">
                  <a:ln>
                    <a:noFill/>
                  </a:ln>
                  <a:solidFill>
                    <a:srgbClr val="FFFFFF"/>
                  </a:solidFill>
                  <a:effectLst/>
                  <a:uLnTx/>
                  <a:uFillTx/>
                  <a:latin typeface="Segoe UI"/>
                  <a:ea typeface="+mn-ea"/>
                  <a:cs typeface="+mn-cs"/>
                </a:rPr>
                <a:t>NET PRESENT VALUE </a:t>
              </a:r>
              <a:br>
                <a:rPr kumimoji="0" lang="en-US" sz="1596" b="1" i="0" u="none" strike="noStrike" kern="900" cap="none" spc="200" normalizeH="0" baseline="0" noProof="0" dirty="0">
                  <a:ln>
                    <a:noFill/>
                  </a:ln>
                  <a:solidFill>
                    <a:srgbClr val="FFFFFF"/>
                  </a:solidFill>
                  <a:effectLst/>
                  <a:uLnTx/>
                  <a:uFillTx/>
                  <a:latin typeface="Segoe UI"/>
                  <a:ea typeface="+mn-ea"/>
                  <a:cs typeface="+mn-cs"/>
                </a:rPr>
              </a:br>
              <a:r>
                <a:rPr kumimoji="0" lang="en-US" sz="1596" b="1" i="0" u="none" strike="noStrike" kern="900" cap="none" spc="200" normalizeH="0" baseline="0" noProof="0" dirty="0">
                  <a:ln>
                    <a:noFill/>
                  </a:ln>
                  <a:solidFill>
                    <a:srgbClr val="FFFFFF"/>
                  </a:solidFill>
                  <a:effectLst/>
                  <a:uLnTx/>
                  <a:uFillTx/>
                  <a:latin typeface="Segoe UI"/>
                  <a:ea typeface="+mn-ea"/>
                  <a:cs typeface="+mn-cs"/>
                </a:rPr>
                <a:t>OVER THREE YEARS</a:t>
              </a:r>
              <a:endParaRPr kumimoji="0" lang="en-US" sz="2797" b="1" i="0" u="none" strike="noStrike" kern="900" cap="none" spc="399" normalizeH="0" baseline="0" noProof="0" dirty="0">
                <a:ln>
                  <a:noFill/>
                </a:ln>
                <a:solidFill>
                  <a:srgbClr val="FFFFFF"/>
                </a:solidFill>
                <a:effectLst/>
                <a:uLnTx/>
                <a:uFillTx/>
                <a:latin typeface="Segoe UI"/>
                <a:ea typeface="+mn-ea"/>
                <a:cs typeface="+mn-cs"/>
              </a:endParaRPr>
            </a:p>
          </p:txBody>
        </p:sp>
      </p:grpSp>
      <p:sp>
        <p:nvSpPr>
          <p:cNvPr id="103" name="Rectangle 102"/>
          <p:cNvSpPr/>
          <p:nvPr/>
        </p:nvSpPr>
        <p:spPr>
          <a:xfrm>
            <a:off x="4483024" y="3795535"/>
            <a:ext cx="6985557" cy="545234"/>
          </a:xfrm>
          <a:prstGeom prst="rect">
            <a:avLst/>
          </a:prstGeom>
        </p:spPr>
        <p:txBody>
          <a:bodyPr wrap="square" lIns="118704">
            <a:spAutoFit/>
          </a:bodyPr>
          <a:lstStyle/>
          <a:p>
            <a:pPr marL="0" marR="0" lvl="0" indent="0" algn="l" defTabSz="931379" rtl="0" eaLnBrk="1" fontAlgn="auto" latinLnBrk="0" hangingPunct="1">
              <a:lnSpc>
                <a:spcPct val="120000"/>
              </a:lnSpc>
              <a:spcBef>
                <a:spcPts val="0"/>
              </a:spcBef>
              <a:spcAft>
                <a:spcPts val="0"/>
              </a:spcAft>
              <a:buClrTx/>
              <a:buSzTx/>
              <a:buFontTx/>
              <a:buNone/>
              <a:tabLst/>
              <a:defRPr/>
            </a:pPr>
            <a:r>
              <a:rPr kumimoji="0" lang="fr-FR" sz="119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Forrester Consulting, 2016</a:t>
            </a:r>
            <a:br>
              <a:rPr kumimoji="0" lang="fr-FR" sz="119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97" b="0" i="1"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Based on a composite organization created from surveys and interviews of actual Microsoft customers</a:t>
            </a:r>
          </a:p>
        </p:txBody>
      </p:sp>
    </p:spTree>
    <p:extLst>
      <p:ext uri="{BB962C8B-B14F-4D97-AF65-F5344CB8AC3E}">
        <p14:creationId xmlns:p14="http://schemas.microsoft.com/office/powerpoint/2010/main" val="1016820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0.xml><?xml version="1.0" encoding="utf-8"?>
<a:theme xmlns:a="http://schemas.openxmlformats.org/drawingml/2006/main" name="Office Theme">
  <a:themeElements>
    <a:clrScheme name="Custom 14">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3CMG_MarketResearch_template_White_16-9_internalUse">
  <a:themeElements>
    <a:clrScheme name="Custom 40">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2A4A"/>
      </a:hlink>
      <a:folHlink>
        <a:srgbClr val="00396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SA_AR_PreBrief_AzureSecurity Center" id="{DF4503D1-F9B8-42FC-B0B6-C2239586CF8C}" vid="{596D8E7F-C70C-46FC-BB55-D1E56F4C26BF}"/>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3.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5-50173_Microsoft_Ready_Light_Template">
  <a:themeElements>
    <a:clrScheme name="Custom 11">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6.xml><?xml version="1.0" encoding="utf-8"?>
<a:theme xmlns:a="http://schemas.openxmlformats.org/drawingml/2006/main" name="Azure 2015">
  <a:themeElements>
    <a:clrScheme name="Custom 4">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FFFFFF"/>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2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BLUE_3" id="{AA406B4D-A831-47DE-8EF8-0ACA555B7575}" vid="{79D59F0A-D1BD-437F-AFC1-585E33BB5F67}"/>
    </a:ext>
  </a:extLst>
</a:theme>
</file>

<file path=ppt/theme/theme8.xml><?xml version="1.0" encoding="utf-8"?>
<a:theme xmlns:a="http://schemas.openxmlformats.org/drawingml/2006/main" name="5-30404_TR16_General-Session_Template_16x9">
  <a:themeElements>
    <a:clrScheme name="Custom 22">
      <a:dk1>
        <a:srgbClr val="505050"/>
      </a:dk1>
      <a:lt1>
        <a:srgbClr val="FFFFFF"/>
      </a:lt1>
      <a:dk2>
        <a:srgbClr val="00518E"/>
      </a:dk2>
      <a:lt2>
        <a:srgbClr val="9DD7FC"/>
      </a:lt2>
      <a:accent1>
        <a:srgbClr val="0072C6"/>
      </a:accent1>
      <a:accent2>
        <a:srgbClr val="258244"/>
      </a:accent2>
      <a:accent3>
        <a:srgbClr val="F15628"/>
      </a:accent3>
      <a:accent4>
        <a:srgbClr val="7030A0"/>
      </a:accent4>
      <a:accent5>
        <a:srgbClr val="B4009E"/>
      </a:accent5>
      <a:accent6>
        <a:srgbClr val="F47836"/>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General-Session_Template_16x9.potx" id="{0111999D-1B3E-4DF7-AEE4-7B35E667ABDA}" vid="{00D35625-F7E2-46E3-AAB4-1BC11BCB713B}"/>
    </a:ext>
  </a:extLst>
</a:theme>
</file>

<file path=ppt/theme/theme9.xml><?xml version="1.0" encoding="utf-8"?>
<a:theme xmlns:a="http://schemas.openxmlformats.org/drawingml/2006/main" name="1_5-30404_TR16_General-Session_Template_16x9">
  <a:themeElements>
    <a:clrScheme name="Custom 22">
      <a:dk1>
        <a:srgbClr val="505050"/>
      </a:dk1>
      <a:lt1>
        <a:srgbClr val="FFFFFF"/>
      </a:lt1>
      <a:dk2>
        <a:srgbClr val="00518E"/>
      </a:dk2>
      <a:lt2>
        <a:srgbClr val="9DD7FC"/>
      </a:lt2>
      <a:accent1>
        <a:srgbClr val="0072C6"/>
      </a:accent1>
      <a:accent2>
        <a:srgbClr val="258244"/>
      </a:accent2>
      <a:accent3>
        <a:srgbClr val="F15628"/>
      </a:accent3>
      <a:accent4>
        <a:srgbClr val="7030A0"/>
      </a:accent4>
      <a:accent5>
        <a:srgbClr val="B4009E"/>
      </a:accent5>
      <a:accent6>
        <a:srgbClr val="F47836"/>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General-Session_Template_16x9.potx" id="{0111999D-1B3E-4DF7-AEE4-7B35E667ABDA}" vid="{00D35625-F7E2-46E3-AAB4-1BC11BCB713B}"/>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4" ma:contentTypeDescription="Create a new document." ma:contentTypeScope="" ma:versionID="5fd0cba6de0acaa2695da6e88e1066fa">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bbc5d6ac2d5d6a6d0c4f6aefdfc7b92c"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F5999F-4A76-4D55-A06F-FD8D67286B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www.w3.org/XML/1998/namespace"/>
    <ds:schemaRef ds:uri="af610f50-4aee-43ff-9d65-64420adb70d2"/>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15c98cf3-0896-4040-874f-f436925621df"/>
    <ds:schemaRef ds:uri="http://schemas.microsoft.com/sharepoint/v4"/>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2522</TotalTime>
  <Words>3183</Words>
  <Application>Microsoft Office PowerPoint</Application>
  <PresentationFormat>Custom</PresentationFormat>
  <Paragraphs>329</Paragraphs>
  <Slides>30</Slides>
  <Notes>27</Notes>
  <HiddenSlides>1</HiddenSlides>
  <MMClips>0</MMClips>
  <ScaleCrop>false</ScaleCrop>
  <HeadingPairs>
    <vt:vector size="8" baseType="variant">
      <vt:variant>
        <vt:lpstr>Fonts Used</vt:lpstr>
      </vt:variant>
      <vt:variant>
        <vt:i4>16</vt:i4>
      </vt:variant>
      <vt:variant>
        <vt:lpstr>Theme</vt:lpstr>
      </vt:variant>
      <vt:variant>
        <vt:i4>12</vt:i4>
      </vt:variant>
      <vt:variant>
        <vt:lpstr>Embedded OLE Servers</vt:lpstr>
      </vt:variant>
      <vt:variant>
        <vt:i4>1</vt:i4>
      </vt:variant>
      <vt:variant>
        <vt:lpstr>Slide Titles</vt:lpstr>
      </vt:variant>
      <vt:variant>
        <vt:i4>30</vt:i4>
      </vt:variant>
    </vt:vector>
  </HeadingPairs>
  <TitlesOfParts>
    <vt:vector size="59" baseType="lpstr">
      <vt:lpstr>ＭＳ Ｐゴシック</vt:lpstr>
      <vt:lpstr>ＭＳ Ｐゴシック</vt:lpstr>
      <vt:lpstr>Arial</vt:lpstr>
      <vt:lpstr>Bodoni MT</vt:lpstr>
      <vt:lpstr>Calibri</vt:lpstr>
      <vt:lpstr>Calibri Light</vt:lpstr>
      <vt:lpstr>Consolas</vt:lpstr>
      <vt:lpstr>Segoe Semibold</vt:lpstr>
      <vt:lpstr>Segoe UI</vt:lpstr>
      <vt:lpstr>Segoe UI Light</vt:lpstr>
      <vt:lpstr>Segoe UI Semibold</vt:lpstr>
      <vt:lpstr>Segoe UI Semilight</vt:lpstr>
      <vt:lpstr>Symbol</vt:lpstr>
      <vt:lpstr>Times New Roman</vt:lpstr>
      <vt:lpstr>Verdana</vt:lpstr>
      <vt:lpstr>Wingdings</vt:lpstr>
      <vt:lpstr>Template (March 2016)</vt:lpstr>
      <vt:lpstr>1_Template (March 2016)</vt:lpstr>
      <vt:lpstr>1_C+E Deck</vt:lpstr>
      <vt:lpstr>2_MSVID_White_16x9_2012-08-18</vt:lpstr>
      <vt:lpstr>5-50173_Microsoft_Ready_Light_Template</vt:lpstr>
      <vt:lpstr>Azure 2015</vt:lpstr>
      <vt:lpstr>2_COLOR TEMPLATE</vt:lpstr>
      <vt:lpstr>5-30404_TR16_General-Session_Template_16x9</vt:lpstr>
      <vt:lpstr>1_5-30404_TR16_General-Session_Template_16x9</vt:lpstr>
      <vt:lpstr>Office Theme</vt:lpstr>
      <vt:lpstr>1_Office Theme</vt:lpstr>
      <vt:lpstr>1_3CMG_MarketResearch_template_White_16-9_internalUse</vt:lpstr>
      <vt:lpstr>think-cell Slide</vt:lpstr>
      <vt:lpstr>Exam Jump Start 70-535 Architecting Microsoft Azure Solutions DevOps and Next Steps </vt:lpstr>
      <vt:lpstr>Architect Defined</vt:lpstr>
      <vt:lpstr>2016 CIO Priorities &amp; Challenges</vt:lpstr>
      <vt:lpstr>Translate Business Objectives Into Actions</vt:lpstr>
      <vt:lpstr> A foundation for Digital Transformation      Dave Burnison  Technology Solutions Professional  - Azure App Dev Dave.Burnison@Microsoft.com  </vt:lpstr>
      <vt:lpstr>“DevOps is the union of people, process, and products to enable continuous delivery of value to our end users.”  Donovan Brown Principal Cloud Developer Advocate Cloud Developer Advocacy US @donovanbrown</vt:lpstr>
      <vt:lpstr>DevOps is here…</vt:lpstr>
      <vt:lpstr>DevOps is here… and driving business value</vt:lpstr>
      <vt:lpstr>PowerPoint Presentation</vt:lpstr>
      <vt:lpstr>DevOps – delivering value in the digital era</vt:lpstr>
      <vt:lpstr>PowerPoint Presentation</vt:lpstr>
      <vt:lpstr>PowerPoint Presentation</vt:lpstr>
      <vt:lpstr>Get 3rd Party Extensions in the VSTS Marketplace</vt:lpstr>
      <vt:lpstr>PowerPoint Presentation</vt:lpstr>
      <vt:lpstr>DevSecOps: Security embedded in DevOps</vt:lpstr>
      <vt:lpstr>PowerPoint Presentation</vt:lpstr>
      <vt:lpstr>Roles and Responsibilities</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Subscribe to the ”DevOps at Microsoft” YouTube channel</vt:lpstr>
      <vt:lpstr>Resources   What is DevOps? https://ptdrv.linkedin.com/2x6qwb3  Learn DevOps https://ptdrv.linkedin.com/5ljn2ey   </vt:lpstr>
      <vt:lpstr>Tip: Must Read Book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Burnison</dc:creator>
  <cp:lastModifiedBy>Mark Ingram</cp:lastModifiedBy>
  <cp:revision>27</cp:revision>
  <dcterms:modified xsi:type="dcterms:W3CDTF">2018-06-05T18:31:27Z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MSIP_Label_f42aa342-8706-4288-bd11-ebb85995028c_Enabled">
    <vt:lpwstr>True</vt:lpwstr>
  </property>
  <property fmtid="{D5CDD505-2E9C-101B-9397-08002B2CF9AE}" pid="14" name="MSIP_Label_f42aa342-8706-4288-bd11-ebb85995028c_SiteId">
    <vt:lpwstr>72f988bf-86f1-41af-91ab-2d7cd011db47</vt:lpwstr>
  </property>
  <property fmtid="{D5CDD505-2E9C-101B-9397-08002B2CF9AE}" pid="15" name="MSIP_Label_f42aa342-8706-4288-bd11-ebb85995028c_Ref">
    <vt:lpwstr>https://api.informationprotection.azure.com/api/72f988bf-86f1-41af-91ab-2d7cd011db47</vt:lpwstr>
  </property>
  <property fmtid="{D5CDD505-2E9C-101B-9397-08002B2CF9AE}" pid="16" name="MSIP_Label_f42aa342-8706-4288-bd11-ebb85995028c_Owner">
    <vt:lpwstr>mkoster@microsoft.com</vt:lpwstr>
  </property>
  <property fmtid="{D5CDD505-2E9C-101B-9397-08002B2CF9AE}" pid="17" name="MSIP_Label_f42aa342-8706-4288-bd11-ebb85995028c_SetDate">
    <vt:lpwstr>2017-09-07T13:15:55.0999518+02:00</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